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73" r:id="rId5"/>
    <p:sldId id="259" r:id="rId6"/>
    <p:sldId id="275" r:id="rId7"/>
    <p:sldId id="274" r:id="rId8"/>
    <p:sldId id="270" r:id="rId9"/>
    <p:sldId id="258" r:id="rId10"/>
    <p:sldId id="261" r:id="rId11"/>
    <p:sldId id="26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38"/>
    <p:restoredTop sz="96327"/>
  </p:normalViewPr>
  <p:slideViewPr>
    <p:cSldViewPr snapToGrid="0">
      <p:cViewPr varScale="1">
        <p:scale>
          <a:sx n="92" d="100"/>
          <a:sy n="92" d="100"/>
        </p:scale>
        <p:origin x="12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61FEE3-4B41-4667-95E9-032BEACF94A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AC1750-18AF-4559-8692-75D1E03D5594}">
      <dgm:prSet phldrT="[Text]" custT="1"/>
      <dgm:spPr/>
      <dgm:t>
        <a:bodyPr/>
        <a:lstStyle/>
        <a:p>
          <a:pPr>
            <a:buClr>
              <a:schemeClr val="accent2"/>
            </a:buClr>
            <a:buSzPct val="92000"/>
            <a:buFont typeface="Wingdings 2" panose="05020102010507070707" pitchFamily="18" charset="2"/>
            <a:buNone/>
          </a:pPr>
          <a:r>
            <a:rPr lang="fa-IR" sz="1800" b="0" dirty="0">
              <a:solidFill>
                <a:schemeClr val="bg1"/>
              </a:solidFill>
              <a:cs typeface="B Yagut" pitchFamily="2" charset="-78"/>
            </a:rPr>
            <a:t>ارائه طرح پیشگیری، کنترل و دفع کرم خراط و کرم سفید ریشه</a:t>
          </a:r>
          <a:endParaRPr lang="en-US" sz="1800" b="0" dirty="0">
            <a:solidFill>
              <a:schemeClr val="bg1"/>
            </a:solidFill>
            <a:cs typeface="B Yagut" pitchFamily="2" charset="-78"/>
          </a:endParaRPr>
        </a:p>
      </dgm:t>
    </dgm:pt>
    <dgm:pt modelId="{6B2C71A6-EC3A-4794-A0E2-07246D3239D8}" type="parTrans" cxnId="{65867926-C63D-4D0F-998D-C895DC02F9BC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6CA1B8E6-79B8-42B7-A826-094451B8CCF3}" type="sibTrans" cxnId="{65867926-C63D-4D0F-998D-C895DC02F9BC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7232DF42-EEB7-4E76-B61A-E3A5FF4B461B}">
      <dgm:prSet phldrT="[Text]" custT="1"/>
      <dgm:spPr/>
      <dgm:t>
        <a:bodyPr/>
        <a:lstStyle/>
        <a:p>
          <a:r>
            <a:rPr lang="fa-IR" sz="1800" dirty="0">
              <a:cs typeface="B Yagut" panose="00000400000000000000" pitchFamily="2" charset="-78"/>
            </a:rPr>
            <a:t>مواد</a:t>
          </a:r>
          <a:endParaRPr lang="en-US" sz="1800" dirty="0">
            <a:cs typeface="B Yagut" panose="00000400000000000000" pitchFamily="2" charset="-78"/>
          </a:endParaRPr>
        </a:p>
      </dgm:t>
    </dgm:pt>
    <dgm:pt modelId="{D67FE45C-440A-4C59-8A58-6E84C7E0FA35}" type="parTrans" cxnId="{BF25B311-4487-4109-AFF9-F0A70B2007D4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B97FB9E6-E4A0-4130-AA58-F0C18450EFBC}" type="sibTrans" cxnId="{BF25B311-4487-4109-AFF9-F0A70B2007D4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42EC76AD-ABED-4475-A048-7900BD2C0680}">
      <dgm:prSet phldrT="[Text]" custT="1"/>
      <dgm:spPr/>
      <dgm:t>
        <a:bodyPr/>
        <a:lstStyle/>
        <a:p>
          <a:r>
            <a:rPr lang="fa-IR" sz="1800" dirty="0">
              <a:cs typeface="B Yagut" panose="00000400000000000000" pitchFamily="2" charset="-78"/>
            </a:rPr>
            <a:t>روش</a:t>
          </a:r>
          <a:endParaRPr lang="en-US" sz="1800" dirty="0">
            <a:cs typeface="B Yagut" panose="00000400000000000000" pitchFamily="2" charset="-78"/>
          </a:endParaRPr>
        </a:p>
      </dgm:t>
    </dgm:pt>
    <dgm:pt modelId="{112A7DFC-A0F1-44ED-9757-32D559BFF4EC}" type="parTrans" cxnId="{4AE37DAE-6971-464C-84FD-51EA0BD330DA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D45D7789-81D7-4304-97D2-9DDC2F62A652}" type="sibTrans" cxnId="{4AE37DAE-6971-464C-84FD-51EA0BD330DA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FA19853A-6287-4D1F-BCFA-322D5D5FBD0B}">
      <dgm:prSet phldrT="[Text]" custT="1"/>
      <dgm:spPr/>
      <dgm:t>
        <a:bodyPr/>
        <a:lstStyle/>
        <a:p>
          <a:r>
            <a:rPr lang="fa-IR" sz="1800" dirty="0">
              <a:cs typeface="B Yagut" panose="00000400000000000000" pitchFamily="2" charset="-78"/>
            </a:rPr>
            <a:t>ایده یا طرح</a:t>
          </a:r>
          <a:endParaRPr lang="en-US" sz="1800" dirty="0">
            <a:cs typeface="B Yagut" panose="00000400000000000000" pitchFamily="2" charset="-78"/>
          </a:endParaRPr>
        </a:p>
      </dgm:t>
    </dgm:pt>
    <dgm:pt modelId="{8872EBB0-336B-4696-82E8-A2F854E7A148}" type="parTrans" cxnId="{1FA0667C-96AA-4F58-8532-4F33BEC414BD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157D0C31-D4C4-4D2E-98CC-7654C98382A3}" type="sibTrans" cxnId="{1FA0667C-96AA-4F58-8532-4F33BEC414BD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4A029915-E8F7-4066-A4D5-555E4FAF2F2B}" type="pres">
      <dgm:prSet presAssocID="{8B61FEE3-4B41-4667-95E9-032BEACF94A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C3E8E44-CD36-4ED7-85AE-6B75EC86AD1A}" type="pres">
      <dgm:prSet presAssocID="{B9AC1750-18AF-4559-8692-75D1E03D5594}" presName="hierRoot1" presStyleCnt="0">
        <dgm:presLayoutVars>
          <dgm:hierBranch val="init"/>
        </dgm:presLayoutVars>
      </dgm:prSet>
      <dgm:spPr/>
    </dgm:pt>
    <dgm:pt modelId="{A487630D-1E72-488C-AD97-67F349064942}" type="pres">
      <dgm:prSet presAssocID="{B9AC1750-18AF-4559-8692-75D1E03D5594}" presName="rootComposite1" presStyleCnt="0"/>
      <dgm:spPr/>
    </dgm:pt>
    <dgm:pt modelId="{BAEF6D04-186D-4B0F-9790-757B8FB1CF1B}" type="pres">
      <dgm:prSet presAssocID="{B9AC1750-18AF-4559-8692-75D1E03D5594}" presName="rootText1" presStyleLbl="node0" presStyleIdx="0" presStyleCnt="1" custScaleX="46523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AD6609-8E67-4D45-8F0C-BF0E1089DCBC}" type="pres">
      <dgm:prSet presAssocID="{B9AC1750-18AF-4559-8692-75D1E03D559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D54C3CCE-BCEC-4407-97E5-A640C01CCBB7}" type="pres">
      <dgm:prSet presAssocID="{B9AC1750-18AF-4559-8692-75D1E03D5594}" presName="hierChild2" presStyleCnt="0"/>
      <dgm:spPr/>
    </dgm:pt>
    <dgm:pt modelId="{E264617B-47AB-467C-AA3C-AD3F32D5AAC9}" type="pres">
      <dgm:prSet presAssocID="{D67FE45C-440A-4C59-8A58-6E84C7E0FA35}" presName="Name37" presStyleLbl="parChTrans1D2" presStyleIdx="0" presStyleCnt="3"/>
      <dgm:spPr/>
      <dgm:t>
        <a:bodyPr/>
        <a:lstStyle/>
        <a:p>
          <a:endParaRPr lang="en-US"/>
        </a:p>
      </dgm:t>
    </dgm:pt>
    <dgm:pt modelId="{2B6E0803-19BB-4528-BE6B-A7F3D4C0DE7E}" type="pres">
      <dgm:prSet presAssocID="{7232DF42-EEB7-4E76-B61A-E3A5FF4B461B}" presName="hierRoot2" presStyleCnt="0">
        <dgm:presLayoutVars>
          <dgm:hierBranch val="init"/>
        </dgm:presLayoutVars>
      </dgm:prSet>
      <dgm:spPr/>
    </dgm:pt>
    <dgm:pt modelId="{56D264A2-B0E1-41CF-9C87-C09CAFACB962}" type="pres">
      <dgm:prSet presAssocID="{7232DF42-EEB7-4E76-B61A-E3A5FF4B461B}" presName="rootComposite" presStyleCnt="0"/>
      <dgm:spPr/>
    </dgm:pt>
    <dgm:pt modelId="{1845D002-0E20-461D-BF1C-A94ED2FA5559}" type="pres">
      <dgm:prSet presAssocID="{7232DF42-EEB7-4E76-B61A-E3A5FF4B461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443ABCD-7AAD-4EF9-BDF7-431FEB520838}" type="pres">
      <dgm:prSet presAssocID="{7232DF42-EEB7-4E76-B61A-E3A5FF4B461B}" presName="rootConnector" presStyleLbl="node2" presStyleIdx="0" presStyleCnt="3"/>
      <dgm:spPr/>
      <dgm:t>
        <a:bodyPr/>
        <a:lstStyle/>
        <a:p>
          <a:endParaRPr lang="en-US"/>
        </a:p>
      </dgm:t>
    </dgm:pt>
    <dgm:pt modelId="{0C88BECD-E8ED-4912-8668-DE735B4A40C6}" type="pres">
      <dgm:prSet presAssocID="{7232DF42-EEB7-4E76-B61A-E3A5FF4B461B}" presName="hierChild4" presStyleCnt="0"/>
      <dgm:spPr/>
    </dgm:pt>
    <dgm:pt modelId="{1C71AC27-4201-498F-A52B-A35F06B02EF0}" type="pres">
      <dgm:prSet presAssocID="{7232DF42-EEB7-4E76-B61A-E3A5FF4B461B}" presName="hierChild5" presStyleCnt="0"/>
      <dgm:spPr/>
    </dgm:pt>
    <dgm:pt modelId="{8DFCEFA2-9B77-4D7E-8DA7-EEA3A1606B59}" type="pres">
      <dgm:prSet presAssocID="{112A7DFC-A0F1-44ED-9757-32D559BFF4EC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14CFB75-AD78-4017-8B76-F0C3C7AA8814}" type="pres">
      <dgm:prSet presAssocID="{42EC76AD-ABED-4475-A048-7900BD2C0680}" presName="hierRoot2" presStyleCnt="0">
        <dgm:presLayoutVars>
          <dgm:hierBranch val="init"/>
        </dgm:presLayoutVars>
      </dgm:prSet>
      <dgm:spPr/>
    </dgm:pt>
    <dgm:pt modelId="{29E23BCB-7D40-4024-BC76-740A1ED69CDB}" type="pres">
      <dgm:prSet presAssocID="{42EC76AD-ABED-4475-A048-7900BD2C0680}" presName="rootComposite" presStyleCnt="0"/>
      <dgm:spPr/>
    </dgm:pt>
    <dgm:pt modelId="{C5698ECE-9394-44F3-9622-A9F822DD1A0B}" type="pres">
      <dgm:prSet presAssocID="{42EC76AD-ABED-4475-A048-7900BD2C0680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2C17CF8-88EB-4E03-8E0C-D9D9F03556A2}" type="pres">
      <dgm:prSet presAssocID="{42EC76AD-ABED-4475-A048-7900BD2C0680}" presName="rootConnector" presStyleLbl="node2" presStyleIdx="1" presStyleCnt="3"/>
      <dgm:spPr/>
      <dgm:t>
        <a:bodyPr/>
        <a:lstStyle/>
        <a:p>
          <a:endParaRPr lang="en-US"/>
        </a:p>
      </dgm:t>
    </dgm:pt>
    <dgm:pt modelId="{2EB8057C-C356-4550-B602-326737949075}" type="pres">
      <dgm:prSet presAssocID="{42EC76AD-ABED-4475-A048-7900BD2C0680}" presName="hierChild4" presStyleCnt="0"/>
      <dgm:spPr/>
    </dgm:pt>
    <dgm:pt modelId="{47D0A9E9-D5D1-443F-A016-E87EDF9EDA41}" type="pres">
      <dgm:prSet presAssocID="{42EC76AD-ABED-4475-A048-7900BD2C0680}" presName="hierChild5" presStyleCnt="0"/>
      <dgm:spPr/>
    </dgm:pt>
    <dgm:pt modelId="{3FD20468-84E5-4D89-ACB6-731E39717AD5}" type="pres">
      <dgm:prSet presAssocID="{8872EBB0-336B-4696-82E8-A2F854E7A148}" presName="Name37" presStyleLbl="parChTrans1D2" presStyleIdx="2" presStyleCnt="3"/>
      <dgm:spPr/>
      <dgm:t>
        <a:bodyPr/>
        <a:lstStyle/>
        <a:p>
          <a:endParaRPr lang="en-US"/>
        </a:p>
      </dgm:t>
    </dgm:pt>
    <dgm:pt modelId="{AC2F80EF-750B-4209-BF13-5C1B9D305117}" type="pres">
      <dgm:prSet presAssocID="{FA19853A-6287-4D1F-BCFA-322D5D5FBD0B}" presName="hierRoot2" presStyleCnt="0">
        <dgm:presLayoutVars>
          <dgm:hierBranch val="init"/>
        </dgm:presLayoutVars>
      </dgm:prSet>
      <dgm:spPr/>
    </dgm:pt>
    <dgm:pt modelId="{070953C5-8E81-4ECC-BDDE-2122AF3CC4AB}" type="pres">
      <dgm:prSet presAssocID="{FA19853A-6287-4D1F-BCFA-322D5D5FBD0B}" presName="rootComposite" presStyleCnt="0"/>
      <dgm:spPr/>
    </dgm:pt>
    <dgm:pt modelId="{BD8F178F-0B62-4EED-9C54-73AF08D35D3A}" type="pres">
      <dgm:prSet presAssocID="{FA19853A-6287-4D1F-BCFA-322D5D5FBD0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548512-84FC-4771-A2BB-8D04174DA119}" type="pres">
      <dgm:prSet presAssocID="{FA19853A-6287-4D1F-BCFA-322D5D5FBD0B}" presName="rootConnector" presStyleLbl="node2" presStyleIdx="2" presStyleCnt="3"/>
      <dgm:spPr/>
      <dgm:t>
        <a:bodyPr/>
        <a:lstStyle/>
        <a:p>
          <a:endParaRPr lang="en-US"/>
        </a:p>
      </dgm:t>
    </dgm:pt>
    <dgm:pt modelId="{B397D794-5988-4993-9356-4B0B555AC918}" type="pres">
      <dgm:prSet presAssocID="{FA19853A-6287-4D1F-BCFA-322D5D5FBD0B}" presName="hierChild4" presStyleCnt="0"/>
      <dgm:spPr/>
    </dgm:pt>
    <dgm:pt modelId="{4ABB3691-56CC-4BB9-8AFF-0D0DBD5DFA30}" type="pres">
      <dgm:prSet presAssocID="{FA19853A-6287-4D1F-BCFA-322D5D5FBD0B}" presName="hierChild5" presStyleCnt="0"/>
      <dgm:spPr/>
    </dgm:pt>
    <dgm:pt modelId="{4EE567E9-16DD-4D9C-A59C-EEE4302D5E91}" type="pres">
      <dgm:prSet presAssocID="{B9AC1750-18AF-4559-8692-75D1E03D5594}" presName="hierChild3" presStyleCnt="0"/>
      <dgm:spPr/>
    </dgm:pt>
  </dgm:ptLst>
  <dgm:cxnLst>
    <dgm:cxn modelId="{4AE37DAE-6971-464C-84FD-51EA0BD330DA}" srcId="{B9AC1750-18AF-4559-8692-75D1E03D5594}" destId="{42EC76AD-ABED-4475-A048-7900BD2C0680}" srcOrd="1" destOrd="0" parTransId="{112A7DFC-A0F1-44ED-9757-32D559BFF4EC}" sibTransId="{D45D7789-81D7-4304-97D2-9DDC2F62A652}"/>
    <dgm:cxn modelId="{BF25B311-4487-4109-AFF9-F0A70B2007D4}" srcId="{B9AC1750-18AF-4559-8692-75D1E03D5594}" destId="{7232DF42-EEB7-4E76-B61A-E3A5FF4B461B}" srcOrd="0" destOrd="0" parTransId="{D67FE45C-440A-4C59-8A58-6E84C7E0FA35}" sibTransId="{B97FB9E6-E4A0-4130-AA58-F0C18450EFBC}"/>
    <dgm:cxn modelId="{4714C789-2D5A-4FD8-B073-ED0B26EB1279}" type="presOf" srcId="{8B61FEE3-4B41-4667-95E9-032BEACF94A8}" destId="{4A029915-E8F7-4066-A4D5-555E4FAF2F2B}" srcOrd="0" destOrd="0" presId="urn:microsoft.com/office/officeart/2005/8/layout/orgChart1"/>
    <dgm:cxn modelId="{7C29DC03-152D-4DFC-BD3A-964F110C5A06}" type="presOf" srcId="{B9AC1750-18AF-4559-8692-75D1E03D5594}" destId="{BAEF6D04-186D-4B0F-9790-757B8FB1CF1B}" srcOrd="0" destOrd="0" presId="urn:microsoft.com/office/officeart/2005/8/layout/orgChart1"/>
    <dgm:cxn modelId="{6E6ED610-D4F8-461D-AEE0-E27C4E4CC07F}" type="presOf" srcId="{8872EBB0-336B-4696-82E8-A2F854E7A148}" destId="{3FD20468-84E5-4D89-ACB6-731E39717AD5}" srcOrd="0" destOrd="0" presId="urn:microsoft.com/office/officeart/2005/8/layout/orgChart1"/>
    <dgm:cxn modelId="{DBD19E8F-4E77-4691-9F17-102AAE0AD792}" type="presOf" srcId="{FA19853A-6287-4D1F-BCFA-322D5D5FBD0B}" destId="{BD8F178F-0B62-4EED-9C54-73AF08D35D3A}" srcOrd="0" destOrd="0" presId="urn:microsoft.com/office/officeart/2005/8/layout/orgChart1"/>
    <dgm:cxn modelId="{0A87CC4B-47BE-482F-AA9E-2203F69E6886}" type="presOf" srcId="{D67FE45C-440A-4C59-8A58-6E84C7E0FA35}" destId="{E264617B-47AB-467C-AA3C-AD3F32D5AAC9}" srcOrd="0" destOrd="0" presId="urn:microsoft.com/office/officeart/2005/8/layout/orgChart1"/>
    <dgm:cxn modelId="{4A6B98AF-AA13-404F-BDF9-1D8433D88905}" type="presOf" srcId="{7232DF42-EEB7-4E76-B61A-E3A5FF4B461B}" destId="{7443ABCD-7AAD-4EF9-BDF7-431FEB520838}" srcOrd="1" destOrd="0" presId="urn:microsoft.com/office/officeart/2005/8/layout/orgChart1"/>
    <dgm:cxn modelId="{69F508FC-36B8-4C3F-911D-038DBB51F5E9}" type="presOf" srcId="{42EC76AD-ABED-4475-A048-7900BD2C0680}" destId="{92C17CF8-88EB-4E03-8E0C-D9D9F03556A2}" srcOrd="1" destOrd="0" presId="urn:microsoft.com/office/officeart/2005/8/layout/orgChart1"/>
    <dgm:cxn modelId="{437ED331-01DC-4A21-86B7-11462A976EE4}" type="presOf" srcId="{42EC76AD-ABED-4475-A048-7900BD2C0680}" destId="{C5698ECE-9394-44F3-9622-A9F822DD1A0B}" srcOrd="0" destOrd="0" presId="urn:microsoft.com/office/officeart/2005/8/layout/orgChart1"/>
    <dgm:cxn modelId="{1FA0667C-96AA-4F58-8532-4F33BEC414BD}" srcId="{B9AC1750-18AF-4559-8692-75D1E03D5594}" destId="{FA19853A-6287-4D1F-BCFA-322D5D5FBD0B}" srcOrd="2" destOrd="0" parTransId="{8872EBB0-336B-4696-82E8-A2F854E7A148}" sibTransId="{157D0C31-D4C4-4D2E-98CC-7654C98382A3}"/>
    <dgm:cxn modelId="{CDC9B475-EEFA-4E3D-8265-12511958253A}" type="presOf" srcId="{112A7DFC-A0F1-44ED-9757-32D559BFF4EC}" destId="{8DFCEFA2-9B77-4D7E-8DA7-EEA3A1606B59}" srcOrd="0" destOrd="0" presId="urn:microsoft.com/office/officeart/2005/8/layout/orgChart1"/>
    <dgm:cxn modelId="{833ABBDD-E0D4-41D5-87EB-C048563D0FB1}" type="presOf" srcId="{7232DF42-EEB7-4E76-B61A-E3A5FF4B461B}" destId="{1845D002-0E20-461D-BF1C-A94ED2FA5559}" srcOrd="0" destOrd="0" presId="urn:microsoft.com/office/officeart/2005/8/layout/orgChart1"/>
    <dgm:cxn modelId="{F940C18C-777A-4340-9B6A-1F5C92C1C56F}" type="presOf" srcId="{FA19853A-6287-4D1F-BCFA-322D5D5FBD0B}" destId="{11548512-84FC-4771-A2BB-8D04174DA119}" srcOrd="1" destOrd="0" presId="urn:microsoft.com/office/officeart/2005/8/layout/orgChart1"/>
    <dgm:cxn modelId="{D87F8CF0-1CFE-4B0D-84C1-806E2A8EBF81}" type="presOf" srcId="{B9AC1750-18AF-4559-8692-75D1E03D5594}" destId="{03AD6609-8E67-4D45-8F0C-BF0E1089DCBC}" srcOrd="1" destOrd="0" presId="urn:microsoft.com/office/officeart/2005/8/layout/orgChart1"/>
    <dgm:cxn modelId="{65867926-C63D-4D0F-998D-C895DC02F9BC}" srcId="{8B61FEE3-4B41-4667-95E9-032BEACF94A8}" destId="{B9AC1750-18AF-4559-8692-75D1E03D5594}" srcOrd="0" destOrd="0" parTransId="{6B2C71A6-EC3A-4794-A0E2-07246D3239D8}" sibTransId="{6CA1B8E6-79B8-42B7-A826-094451B8CCF3}"/>
    <dgm:cxn modelId="{C7DE5462-7371-4027-90E1-C088DB13ED11}" type="presParOf" srcId="{4A029915-E8F7-4066-A4D5-555E4FAF2F2B}" destId="{6C3E8E44-CD36-4ED7-85AE-6B75EC86AD1A}" srcOrd="0" destOrd="0" presId="urn:microsoft.com/office/officeart/2005/8/layout/orgChart1"/>
    <dgm:cxn modelId="{FEDB388A-08C8-4A20-A2C4-B9CC0A34DBDA}" type="presParOf" srcId="{6C3E8E44-CD36-4ED7-85AE-6B75EC86AD1A}" destId="{A487630D-1E72-488C-AD97-67F349064942}" srcOrd="0" destOrd="0" presId="urn:microsoft.com/office/officeart/2005/8/layout/orgChart1"/>
    <dgm:cxn modelId="{C12B986A-C3AE-4A2D-8818-A4E4448DC2A7}" type="presParOf" srcId="{A487630D-1E72-488C-AD97-67F349064942}" destId="{BAEF6D04-186D-4B0F-9790-757B8FB1CF1B}" srcOrd="0" destOrd="0" presId="urn:microsoft.com/office/officeart/2005/8/layout/orgChart1"/>
    <dgm:cxn modelId="{8E2B55E7-4676-47EE-905C-47EDDD1E054B}" type="presParOf" srcId="{A487630D-1E72-488C-AD97-67F349064942}" destId="{03AD6609-8E67-4D45-8F0C-BF0E1089DCBC}" srcOrd="1" destOrd="0" presId="urn:microsoft.com/office/officeart/2005/8/layout/orgChart1"/>
    <dgm:cxn modelId="{F6356109-0A93-4BF8-803E-8B53EB0CF661}" type="presParOf" srcId="{6C3E8E44-CD36-4ED7-85AE-6B75EC86AD1A}" destId="{D54C3CCE-BCEC-4407-97E5-A640C01CCBB7}" srcOrd="1" destOrd="0" presId="urn:microsoft.com/office/officeart/2005/8/layout/orgChart1"/>
    <dgm:cxn modelId="{60538FD0-8FB8-4C5A-8BAF-4F7F9A512ABB}" type="presParOf" srcId="{D54C3CCE-BCEC-4407-97E5-A640C01CCBB7}" destId="{E264617B-47AB-467C-AA3C-AD3F32D5AAC9}" srcOrd="0" destOrd="0" presId="urn:microsoft.com/office/officeart/2005/8/layout/orgChart1"/>
    <dgm:cxn modelId="{8D75D475-AC9E-431E-8216-1CBBC0B85788}" type="presParOf" srcId="{D54C3CCE-BCEC-4407-97E5-A640C01CCBB7}" destId="{2B6E0803-19BB-4528-BE6B-A7F3D4C0DE7E}" srcOrd="1" destOrd="0" presId="urn:microsoft.com/office/officeart/2005/8/layout/orgChart1"/>
    <dgm:cxn modelId="{4C752575-61F3-43B0-B3E9-B595730574EE}" type="presParOf" srcId="{2B6E0803-19BB-4528-BE6B-A7F3D4C0DE7E}" destId="{56D264A2-B0E1-41CF-9C87-C09CAFACB962}" srcOrd="0" destOrd="0" presId="urn:microsoft.com/office/officeart/2005/8/layout/orgChart1"/>
    <dgm:cxn modelId="{9CFE03CC-E226-4736-B898-5604895FBAAA}" type="presParOf" srcId="{56D264A2-B0E1-41CF-9C87-C09CAFACB962}" destId="{1845D002-0E20-461D-BF1C-A94ED2FA5559}" srcOrd="0" destOrd="0" presId="urn:microsoft.com/office/officeart/2005/8/layout/orgChart1"/>
    <dgm:cxn modelId="{C62BDDE6-9EC4-4C1A-9373-B15C879D19CB}" type="presParOf" srcId="{56D264A2-B0E1-41CF-9C87-C09CAFACB962}" destId="{7443ABCD-7AAD-4EF9-BDF7-431FEB520838}" srcOrd="1" destOrd="0" presId="urn:microsoft.com/office/officeart/2005/8/layout/orgChart1"/>
    <dgm:cxn modelId="{5190AF89-6844-4D4C-8DA8-44C6C5CCA43A}" type="presParOf" srcId="{2B6E0803-19BB-4528-BE6B-A7F3D4C0DE7E}" destId="{0C88BECD-E8ED-4912-8668-DE735B4A40C6}" srcOrd="1" destOrd="0" presId="urn:microsoft.com/office/officeart/2005/8/layout/orgChart1"/>
    <dgm:cxn modelId="{84A25F1E-DD52-4EDF-9AEE-1ED7B9E7B525}" type="presParOf" srcId="{2B6E0803-19BB-4528-BE6B-A7F3D4C0DE7E}" destId="{1C71AC27-4201-498F-A52B-A35F06B02EF0}" srcOrd="2" destOrd="0" presId="urn:microsoft.com/office/officeart/2005/8/layout/orgChart1"/>
    <dgm:cxn modelId="{8C0FCC4B-18C9-4242-938A-ED85242392A2}" type="presParOf" srcId="{D54C3CCE-BCEC-4407-97E5-A640C01CCBB7}" destId="{8DFCEFA2-9B77-4D7E-8DA7-EEA3A1606B59}" srcOrd="2" destOrd="0" presId="urn:microsoft.com/office/officeart/2005/8/layout/orgChart1"/>
    <dgm:cxn modelId="{7D4F98D1-DD24-482B-9084-C5939DFA67CF}" type="presParOf" srcId="{D54C3CCE-BCEC-4407-97E5-A640C01CCBB7}" destId="{E14CFB75-AD78-4017-8B76-F0C3C7AA8814}" srcOrd="3" destOrd="0" presId="urn:microsoft.com/office/officeart/2005/8/layout/orgChart1"/>
    <dgm:cxn modelId="{CE2E3BE4-C80A-4092-B2ED-95ED190EE4E1}" type="presParOf" srcId="{E14CFB75-AD78-4017-8B76-F0C3C7AA8814}" destId="{29E23BCB-7D40-4024-BC76-740A1ED69CDB}" srcOrd="0" destOrd="0" presId="urn:microsoft.com/office/officeart/2005/8/layout/orgChart1"/>
    <dgm:cxn modelId="{6C063E8F-A720-4EFC-B90D-BA5920575ECE}" type="presParOf" srcId="{29E23BCB-7D40-4024-BC76-740A1ED69CDB}" destId="{C5698ECE-9394-44F3-9622-A9F822DD1A0B}" srcOrd="0" destOrd="0" presId="urn:microsoft.com/office/officeart/2005/8/layout/orgChart1"/>
    <dgm:cxn modelId="{CD9BCF0B-5437-44F2-9FB0-139C37EB73CD}" type="presParOf" srcId="{29E23BCB-7D40-4024-BC76-740A1ED69CDB}" destId="{92C17CF8-88EB-4E03-8E0C-D9D9F03556A2}" srcOrd="1" destOrd="0" presId="urn:microsoft.com/office/officeart/2005/8/layout/orgChart1"/>
    <dgm:cxn modelId="{7A06B7BD-944E-4563-88BD-448A058F7E18}" type="presParOf" srcId="{E14CFB75-AD78-4017-8B76-F0C3C7AA8814}" destId="{2EB8057C-C356-4550-B602-326737949075}" srcOrd="1" destOrd="0" presId="urn:microsoft.com/office/officeart/2005/8/layout/orgChart1"/>
    <dgm:cxn modelId="{8AB6BC70-9C51-4EC6-A429-AF616D20680B}" type="presParOf" srcId="{E14CFB75-AD78-4017-8B76-F0C3C7AA8814}" destId="{47D0A9E9-D5D1-443F-A016-E87EDF9EDA41}" srcOrd="2" destOrd="0" presId="urn:microsoft.com/office/officeart/2005/8/layout/orgChart1"/>
    <dgm:cxn modelId="{C2F1148F-C006-4EF7-A153-4622848F2518}" type="presParOf" srcId="{D54C3CCE-BCEC-4407-97E5-A640C01CCBB7}" destId="{3FD20468-84E5-4D89-ACB6-731E39717AD5}" srcOrd="4" destOrd="0" presId="urn:microsoft.com/office/officeart/2005/8/layout/orgChart1"/>
    <dgm:cxn modelId="{DE3E34D4-CDF4-423A-BD35-02ADCC77E218}" type="presParOf" srcId="{D54C3CCE-BCEC-4407-97E5-A640C01CCBB7}" destId="{AC2F80EF-750B-4209-BF13-5C1B9D305117}" srcOrd="5" destOrd="0" presId="urn:microsoft.com/office/officeart/2005/8/layout/orgChart1"/>
    <dgm:cxn modelId="{45EEB513-90C0-41B0-863C-969CA570BC09}" type="presParOf" srcId="{AC2F80EF-750B-4209-BF13-5C1B9D305117}" destId="{070953C5-8E81-4ECC-BDDE-2122AF3CC4AB}" srcOrd="0" destOrd="0" presId="urn:microsoft.com/office/officeart/2005/8/layout/orgChart1"/>
    <dgm:cxn modelId="{DD7F3717-7465-4CE9-B11B-C13E5605D7C4}" type="presParOf" srcId="{070953C5-8E81-4ECC-BDDE-2122AF3CC4AB}" destId="{BD8F178F-0B62-4EED-9C54-73AF08D35D3A}" srcOrd="0" destOrd="0" presId="urn:microsoft.com/office/officeart/2005/8/layout/orgChart1"/>
    <dgm:cxn modelId="{F6A78268-EDEE-4C22-B1B8-E61A6CAA7CBB}" type="presParOf" srcId="{070953C5-8E81-4ECC-BDDE-2122AF3CC4AB}" destId="{11548512-84FC-4771-A2BB-8D04174DA119}" srcOrd="1" destOrd="0" presId="urn:microsoft.com/office/officeart/2005/8/layout/orgChart1"/>
    <dgm:cxn modelId="{9FE7AEB9-A822-4B78-BCC4-7236539B7255}" type="presParOf" srcId="{AC2F80EF-750B-4209-BF13-5C1B9D305117}" destId="{B397D794-5988-4993-9356-4B0B555AC918}" srcOrd="1" destOrd="0" presId="urn:microsoft.com/office/officeart/2005/8/layout/orgChart1"/>
    <dgm:cxn modelId="{58106F58-0255-482A-8086-4E7E8D6E267F}" type="presParOf" srcId="{AC2F80EF-750B-4209-BF13-5C1B9D305117}" destId="{4ABB3691-56CC-4BB9-8AFF-0D0DBD5DFA30}" srcOrd="2" destOrd="0" presId="urn:microsoft.com/office/officeart/2005/8/layout/orgChart1"/>
    <dgm:cxn modelId="{230FB9A3-2C04-4992-B90C-820036D82343}" type="presParOf" srcId="{6C3E8E44-CD36-4ED7-85AE-6B75EC86AD1A}" destId="{4EE567E9-16DD-4D9C-A59C-EEE4302D5E9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468D67-6120-C34F-9C21-D507CB0C61C1}" type="doc">
      <dgm:prSet loTypeId="urn:microsoft.com/office/officeart/2005/8/layout/radial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8C3736A-1797-6641-9B94-1160E44880E7}">
      <dgm:prSet phldrT="[Text]"/>
      <dgm:spPr/>
      <dgm:t>
        <a:bodyPr/>
        <a:lstStyle/>
        <a:p>
          <a:pPr rtl="1"/>
          <a:r>
            <a:rPr lang="fa-IR" dirty="0">
              <a:latin typeface="B Yagut" pitchFamily="2" charset="-78"/>
              <a:cs typeface="B Yagut" pitchFamily="2" charset="-78"/>
            </a:rPr>
            <a:t>ریشه مسئله</a:t>
          </a:r>
          <a:endParaRPr lang="en-US" dirty="0">
            <a:latin typeface="B Yagut" pitchFamily="2" charset="-78"/>
            <a:cs typeface="B Yagut" pitchFamily="2" charset="-78"/>
          </a:endParaRPr>
        </a:p>
      </dgm:t>
    </dgm:pt>
    <dgm:pt modelId="{E8BBCA85-69BA-AC46-A6F5-63CD6151E1A3}" type="parTrans" cxnId="{C89AD803-7DA3-A947-8DA0-AC30508ED6FA}">
      <dgm:prSet/>
      <dgm:spPr/>
      <dgm:t>
        <a:bodyPr/>
        <a:lstStyle/>
        <a:p>
          <a:endParaRPr lang="en-US">
            <a:latin typeface="B Yagut" pitchFamily="2" charset="-78"/>
            <a:cs typeface="B Yagut" pitchFamily="2" charset="-78"/>
          </a:endParaRPr>
        </a:p>
      </dgm:t>
    </dgm:pt>
    <dgm:pt modelId="{F289F738-45BA-0D4E-BD14-A691A3F6095F}" type="sibTrans" cxnId="{C89AD803-7DA3-A947-8DA0-AC30508ED6FA}">
      <dgm:prSet/>
      <dgm:spPr/>
      <dgm:t>
        <a:bodyPr/>
        <a:lstStyle/>
        <a:p>
          <a:endParaRPr lang="en-US">
            <a:latin typeface="B Yagut" pitchFamily="2" charset="-78"/>
            <a:cs typeface="B Yagut" pitchFamily="2" charset="-78"/>
          </a:endParaRPr>
        </a:p>
      </dgm:t>
    </dgm:pt>
    <dgm:pt modelId="{826826E4-4248-0240-B5B2-549158D89AD0}">
      <dgm:prSet phldrT="[Text]"/>
      <dgm:spPr/>
      <dgm:t>
        <a:bodyPr/>
        <a:lstStyle/>
        <a:p>
          <a:pPr rtl="1"/>
          <a:r>
            <a:rPr lang="fa-IR" dirty="0">
              <a:latin typeface="B Yagut" pitchFamily="2" charset="-78"/>
              <a:cs typeface="B Yagut" pitchFamily="2" charset="-78"/>
            </a:rPr>
            <a:t>تغییرات اقلیمی، خشکسالی</a:t>
          </a:r>
          <a:endParaRPr lang="en-US" dirty="0">
            <a:latin typeface="B Yagut" pitchFamily="2" charset="-78"/>
            <a:cs typeface="B Yagut" pitchFamily="2" charset="-78"/>
          </a:endParaRPr>
        </a:p>
      </dgm:t>
    </dgm:pt>
    <dgm:pt modelId="{167C89C1-2B3A-CB41-B737-31C2D20F8CA0}" type="parTrans" cxnId="{A05F8F79-CE19-6240-9BDE-04948A20660D}">
      <dgm:prSet/>
      <dgm:spPr/>
      <dgm:t>
        <a:bodyPr/>
        <a:lstStyle/>
        <a:p>
          <a:endParaRPr lang="en-US">
            <a:latin typeface="B Yagut" pitchFamily="2" charset="-78"/>
            <a:cs typeface="B Yagut" pitchFamily="2" charset="-78"/>
          </a:endParaRPr>
        </a:p>
      </dgm:t>
    </dgm:pt>
    <dgm:pt modelId="{D0375A13-48E2-DE46-A0BB-4BF1131D02C5}" type="sibTrans" cxnId="{A05F8F79-CE19-6240-9BDE-04948A20660D}">
      <dgm:prSet/>
      <dgm:spPr/>
      <dgm:t>
        <a:bodyPr/>
        <a:lstStyle/>
        <a:p>
          <a:endParaRPr lang="en-US">
            <a:latin typeface="B Yagut" pitchFamily="2" charset="-78"/>
            <a:cs typeface="B Yagut" pitchFamily="2" charset="-78"/>
          </a:endParaRPr>
        </a:p>
      </dgm:t>
    </dgm:pt>
    <dgm:pt modelId="{879896D5-A36C-3A49-8244-595C32EB20CF}">
      <dgm:prSet phldrT="[Text]"/>
      <dgm:spPr/>
      <dgm:t>
        <a:bodyPr/>
        <a:lstStyle/>
        <a:p>
          <a:pPr rtl="1"/>
          <a:r>
            <a:rPr lang="fa-IR" dirty="0">
              <a:latin typeface="B Yagut" pitchFamily="2" charset="-78"/>
              <a:cs typeface="B Yagut" pitchFamily="2" charset="-78"/>
            </a:rPr>
            <a:t>عدم امکان نظارت چشمی</a:t>
          </a:r>
          <a:endParaRPr lang="en-US" dirty="0">
            <a:latin typeface="B Yagut" pitchFamily="2" charset="-78"/>
            <a:cs typeface="B Yagut" pitchFamily="2" charset="-78"/>
          </a:endParaRPr>
        </a:p>
      </dgm:t>
    </dgm:pt>
    <dgm:pt modelId="{8188BEB1-5109-B141-8D5D-A352618B97FC}" type="parTrans" cxnId="{5F9EE926-A963-254F-A713-7A9E69E2F4F6}">
      <dgm:prSet/>
      <dgm:spPr/>
      <dgm:t>
        <a:bodyPr/>
        <a:lstStyle/>
        <a:p>
          <a:endParaRPr lang="en-US">
            <a:latin typeface="B Yagut" pitchFamily="2" charset="-78"/>
            <a:cs typeface="B Yagut" pitchFamily="2" charset="-78"/>
          </a:endParaRPr>
        </a:p>
      </dgm:t>
    </dgm:pt>
    <dgm:pt modelId="{455A4C83-A6C6-A34C-A588-99225BC5E0E0}" type="sibTrans" cxnId="{5F9EE926-A963-254F-A713-7A9E69E2F4F6}">
      <dgm:prSet/>
      <dgm:spPr/>
      <dgm:t>
        <a:bodyPr/>
        <a:lstStyle/>
        <a:p>
          <a:endParaRPr lang="en-US">
            <a:latin typeface="B Yagut" pitchFamily="2" charset="-78"/>
            <a:cs typeface="B Yagut" pitchFamily="2" charset="-78"/>
          </a:endParaRPr>
        </a:p>
      </dgm:t>
    </dgm:pt>
    <dgm:pt modelId="{5CBED707-63AF-CB47-B813-633855BAFF50}">
      <dgm:prSet phldrT="[Text]"/>
      <dgm:spPr/>
      <dgm:t>
        <a:bodyPr/>
        <a:lstStyle/>
        <a:p>
          <a:pPr rtl="1"/>
          <a:r>
            <a:rPr lang="fa-IR" dirty="0">
              <a:latin typeface="B Yagut" pitchFamily="2" charset="-78"/>
              <a:cs typeface="B Yagut" pitchFamily="2" charset="-78"/>
            </a:rPr>
            <a:t>کمبود آب</a:t>
          </a:r>
          <a:endParaRPr lang="en-US" dirty="0">
            <a:latin typeface="B Yagut" pitchFamily="2" charset="-78"/>
            <a:cs typeface="B Yagut" pitchFamily="2" charset="-78"/>
          </a:endParaRPr>
        </a:p>
      </dgm:t>
    </dgm:pt>
    <dgm:pt modelId="{171973FA-BB8A-744C-9CCB-A22603311083}" type="sibTrans" cxnId="{9BDDF896-552B-F449-90A5-88DAAE83CD9D}">
      <dgm:prSet/>
      <dgm:spPr/>
      <dgm:t>
        <a:bodyPr/>
        <a:lstStyle/>
        <a:p>
          <a:endParaRPr lang="en-US">
            <a:latin typeface="B Yagut" pitchFamily="2" charset="-78"/>
            <a:cs typeface="B Yagut" pitchFamily="2" charset="-78"/>
          </a:endParaRPr>
        </a:p>
      </dgm:t>
    </dgm:pt>
    <dgm:pt modelId="{DC90561A-12C3-AD45-B1C9-61ECCD5441A7}" type="parTrans" cxnId="{9BDDF896-552B-F449-90A5-88DAAE83CD9D}">
      <dgm:prSet/>
      <dgm:spPr/>
      <dgm:t>
        <a:bodyPr/>
        <a:lstStyle/>
        <a:p>
          <a:endParaRPr lang="en-US">
            <a:latin typeface="B Yagut" pitchFamily="2" charset="-78"/>
            <a:cs typeface="B Yagut" pitchFamily="2" charset="-78"/>
          </a:endParaRPr>
        </a:p>
      </dgm:t>
    </dgm:pt>
    <dgm:pt modelId="{56C9D118-40AD-0644-8384-C8DE9F63A28A}" type="pres">
      <dgm:prSet presAssocID="{27468D67-6120-C34F-9C21-D507CB0C61C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F25623-3A69-EC43-B484-23EDD385784E}" type="pres">
      <dgm:prSet presAssocID="{48C3736A-1797-6641-9B94-1160E44880E7}" presName="centerShape" presStyleLbl="node0" presStyleIdx="0" presStyleCnt="1"/>
      <dgm:spPr/>
      <dgm:t>
        <a:bodyPr/>
        <a:lstStyle/>
        <a:p>
          <a:endParaRPr lang="en-US"/>
        </a:p>
      </dgm:t>
    </dgm:pt>
    <dgm:pt modelId="{3C933353-0A7B-BA4F-A305-C1D698D49DB0}" type="pres">
      <dgm:prSet presAssocID="{167C89C1-2B3A-CB41-B737-31C2D20F8CA0}" presName="Name9" presStyleLbl="parChTrans1D2" presStyleIdx="0" presStyleCnt="3"/>
      <dgm:spPr/>
      <dgm:t>
        <a:bodyPr/>
        <a:lstStyle/>
        <a:p>
          <a:endParaRPr lang="en-US"/>
        </a:p>
      </dgm:t>
    </dgm:pt>
    <dgm:pt modelId="{6DBCD7F9-7C07-4B42-AB4A-277C7F53566E}" type="pres">
      <dgm:prSet presAssocID="{167C89C1-2B3A-CB41-B737-31C2D20F8CA0}" presName="connTx" presStyleLbl="parChTrans1D2" presStyleIdx="0" presStyleCnt="3"/>
      <dgm:spPr/>
      <dgm:t>
        <a:bodyPr/>
        <a:lstStyle/>
        <a:p>
          <a:endParaRPr lang="en-US"/>
        </a:p>
      </dgm:t>
    </dgm:pt>
    <dgm:pt modelId="{0931E943-6D9B-964C-9CE1-BA55387A4A86}" type="pres">
      <dgm:prSet presAssocID="{826826E4-4248-0240-B5B2-549158D89AD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156E9B-437E-DB49-9F24-9A92ADD4F6BB}" type="pres">
      <dgm:prSet presAssocID="{DC90561A-12C3-AD45-B1C9-61ECCD5441A7}" presName="Name9" presStyleLbl="parChTrans1D2" presStyleIdx="1" presStyleCnt="3"/>
      <dgm:spPr/>
      <dgm:t>
        <a:bodyPr/>
        <a:lstStyle/>
        <a:p>
          <a:endParaRPr lang="en-US"/>
        </a:p>
      </dgm:t>
    </dgm:pt>
    <dgm:pt modelId="{56AB92D5-A7D5-D045-935B-2F32CD742AE7}" type="pres">
      <dgm:prSet presAssocID="{DC90561A-12C3-AD45-B1C9-61ECCD5441A7}" presName="connTx" presStyleLbl="parChTrans1D2" presStyleIdx="1" presStyleCnt="3"/>
      <dgm:spPr/>
      <dgm:t>
        <a:bodyPr/>
        <a:lstStyle/>
        <a:p>
          <a:endParaRPr lang="en-US"/>
        </a:p>
      </dgm:t>
    </dgm:pt>
    <dgm:pt modelId="{BAEB3C2D-4129-E542-A0FD-E9C2A2D94349}" type="pres">
      <dgm:prSet presAssocID="{5CBED707-63AF-CB47-B813-633855BAFF5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AEFFEA-815A-6544-896C-465047EC93EF}" type="pres">
      <dgm:prSet presAssocID="{8188BEB1-5109-B141-8D5D-A352618B97FC}" presName="Name9" presStyleLbl="parChTrans1D2" presStyleIdx="2" presStyleCnt="3"/>
      <dgm:spPr/>
      <dgm:t>
        <a:bodyPr/>
        <a:lstStyle/>
        <a:p>
          <a:endParaRPr lang="en-US"/>
        </a:p>
      </dgm:t>
    </dgm:pt>
    <dgm:pt modelId="{7F5B4DBB-4168-3349-8E8C-8E61CE8C9D03}" type="pres">
      <dgm:prSet presAssocID="{8188BEB1-5109-B141-8D5D-A352618B97FC}" presName="connTx" presStyleLbl="parChTrans1D2" presStyleIdx="2" presStyleCnt="3"/>
      <dgm:spPr/>
      <dgm:t>
        <a:bodyPr/>
        <a:lstStyle/>
        <a:p>
          <a:endParaRPr lang="en-US"/>
        </a:p>
      </dgm:t>
    </dgm:pt>
    <dgm:pt modelId="{CFF6F4C9-DE56-184E-9517-65D9B3E843A5}" type="pres">
      <dgm:prSet presAssocID="{879896D5-A36C-3A49-8244-595C32EB20C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FA528B-19AC-4E69-BBF8-2679A93EDBDC}" type="presOf" srcId="{879896D5-A36C-3A49-8244-595C32EB20CF}" destId="{CFF6F4C9-DE56-184E-9517-65D9B3E843A5}" srcOrd="0" destOrd="0" presId="urn:microsoft.com/office/officeart/2005/8/layout/radial1"/>
    <dgm:cxn modelId="{CC442DFB-075A-4F82-9D94-E71CDB7E828D}" type="presOf" srcId="{DC90561A-12C3-AD45-B1C9-61ECCD5441A7}" destId="{56AB92D5-A7D5-D045-935B-2F32CD742AE7}" srcOrd="1" destOrd="0" presId="urn:microsoft.com/office/officeart/2005/8/layout/radial1"/>
    <dgm:cxn modelId="{9530C278-5BD9-47EC-86DF-667F641FE268}" type="presOf" srcId="{8188BEB1-5109-B141-8D5D-A352618B97FC}" destId="{9EAEFFEA-815A-6544-896C-465047EC93EF}" srcOrd="0" destOrd="0" presId="urn:microsoft.com/office/officeart/2005/8/layout/radial1"/>
    <dgm:cxn modelId="{A05F8F79-CE19-6240-9BDE-04948A20660D}" srcId="{48C3736A-1797-6641-9B94-1160E44880E7}" destId="{826826E4-4248-0240-B5B2-549158D89AD0}" srcOrd="0" destOrd="0" parTransId="{167C89C1-2B3A-CB41-B737-31C2D20F8CA0}" sibTransId="{D0375A13-48E2-DE46-A0BB-4BF1131D02C5}"/>
    <dgm:cxn modelId="{9BDDF896-552B-F449-90A5-88DAAE83CD9D}" srcId="{48C3736A-1797-6641-9B94-1160E44880E7}" destId="{5CBED707-63AF-CB47-B813-633855BAFF50}" srcOrd="1" destOrd="0" parTransId="{DC90561A-12C3-AD45-B1C9-61ECCD5441A7}" sibTransId="{171973FA-BB8A-744C-9CCB-A22603311083}"/>
    <dgm:cxn modelId="{A149D093-C772-474F-9D52-837805CB5446}" type="presOf" srcId="{826826E4-4248-0240-B5B2-549158D89AD0}" destId="{0931E943-6D9B-964C-9CE1-BA55387A4A86}" srcOrd="0" destOrd="0" presId="urn:microsoft.com/office/officeart/2005/8/layout/radial1"/>
    <dgm:cxn modelId="{4360ED8A-ECCD-4A43-AD1D-85D67A828A84}" type="presOf" srcId="{27468D67-6120-C34F-9C21-D507CB0C61C1}" destId="{56C9D118-40AD-0644-8384-C8DE9F63A28A}" srcOrd="0" destOrd="0" presId="urn:microsoft.com/office/officeart/2005/8/layout/radial1"/>
    <dgm:cxn modelId="{6A99BAE4-B3FA-4471-BF4A-BD443644F2E1}" type="presOf" srcId="{167C89C1-2B3A-CB41-B737-31C2D20F8CA0}" destId="{6DBCD7F9-7C07-4B42-AB4A-277C7F53566E}" srcOrd="1" destOrd="0" presId="urn:microsoft.com/office/officeart/2005/8/layout/radial1"/>
    <dgm:cxn modelId="{6FC1F712-3E67-40EC-B018-4647002A7856}" type="presOf" srcId="{8188BEB1-5109-B141-8D5D-A352618B97FC}" destId="{7F5B4DBB-4168-3349-8E8C-8E61CE8C9D03}" srcOrd="1" destOrd="0" presId="urn:microsoft.com/office/officeart/2005/8/layout/radial1"/>
    <dgm:cxn modelId="{DAD225F0-63B9-417C-B900-70B4D880CFB7}" type="presOf" srcId="{5CBED707-63AF-CB47-B813-633855BAFF50}" destId="{BAEB3C2D-4129-E542-A0FD-E9C2A2D94349}" srcOrd="0" destOrd="0" presId="urn:microsoft.com/office/officeart/2005/8/layout/radial1"/>
    <dgm:cxn modelId="{C89AD803-7DA3-A947-8DA0-AC30508ED6FA}" srcId="{27468D67-6120-C34F-9C21-D507CB0C61C1}" destId="{48C3736A-1797-6641-9B94-1160E44880E7}" srcOrd="0" destOrd="0" parTransId="{E8BBCA85-69BA-AC46-A6F5-63CD6151E1A3}" sibTransId="{F289F738-45BA-0D4E-BD14-A691A3F6095F}"/>
    <dgm:cxn modelId="{AC63FA29-6C56-4DF0-A5B8-6EC2FB796275}" type="presOf" srcId="{167C89C1-2B3A-CB41-B737-31C2D20F8CA0}" destId="{3C933353-0A7B-BA4F-A305-C1D698D49DB0}" srcOrd="0" destOrd="0" presId="urn:microsoft.com/office/officeart/2005/8/layout/radial1"/>
    <dgm:cxn modelId="{AFDE49D6-14DC-42EA-89ED-708FBDB7EA62}" type="presOf" srcId="{48C3736A-1797-6641-9B94-1160E44880E7}" destId="{0EF25623-3A69-EC43-B484-23EDD385784E}" srcOrd="0" destOrd="0" presId="urn:microsoft.com/office/officeart/2005/8/layout/radial1"/>
    <dgm:cxn modelId="{B9599423-1615-4947-B610-024BD273C5F6}" type="presOf" srcId="{DC90561A-12C3-AD45-B1C9-61ECCD5441A7}" destId="{AD156E9B-437E-DB49-9F24-9A92ADD4F6BB}" srcOrd="0" destOrd="0" presId="urn:microsoft.com/office/officeart/2005/8/layout/radial1"/>
    <dgm:cxn modelId="{5F9EE926-A963-254F-A713-7A9E69E2F4F6}" srcId="{48C3736A-1797-6641-9B94-1160E44880E7}" destId="{879896D5-A36C-3A49-8244-595C32EB20CF}" srcOrd="2" destOrd="0" parTransId="{8188BEB1-5109-B141-8D5D-A352618B97FC}" sibTransId="{455A4C83-A6C6-A34C-A588-99225BC5E0E0}"/>
    <dgm:cxn modelId="{FB8B8CC1-3FE2-4845-9583-07F28D5719D3}" type="presParOf" srcId="{56C9D118-40AD-0644-8384-C8DE9F63A28A}" destId="{0EF25623-3A69-EC43-B484-23EDD385784E}" srcOrd="0" destOrd="0" presId="urn:microsoft.com/office/officeart/2005/8/layout/radial1"/>
    <dgm:cxn modelId="{F820B09B-6308-48E1-A9E1-74A9129F0438}" type="presParOf" srcId="{56C9D118-40AD-0644-8384-C8DE9F63A28A}" destId="{3C933353-0A7B-BA4F-A305-C1D698D49DB0}" srcOrd="1" destOrd="0" presId="urn:microsoft.com/office/officeart/2005/8/layout/radial1"/>
    <dgm:cxn modelId="{8C108F0A-0143-4FCC-A474-9CC8A98BE5CF}" type="presParOf" srcId="{3C933353-0A7B-BA4F-A305-C1D698D49DB0}" destId="{6DBCD7F9-7C07-4B42-AB4A-277C7F53566E}" srcOrd="0" destOrd="0" presId="urn:microsoft.com/office/officeart/2005/8/layout/radial1"/>
    <dgm:cxn modelId="{7190A36F-AF14-4054-8435-EA4F2E20F2BD}" type="presParOf" srcId="{56C9D118-40AD-0644-8384-C8DE9F63A28A}" destId="{0931E943-6D9B-964C-9CE1-BA55387A4A86}" srcOrd="2" destOrd="0" presId="urn:microsoft.com/office/officeart/2005/8/layout/radial1"/>
    <dgm:cxn modelId="{5CD3AA2B-56B4-4CD8-B7E4-B618505FD16D}" type="presParOf" srcId="{56C9D118-40AD-0644-8384-C8DE9F63A28A}" destId="{AD156E9B-437E-DB49-9F24-9A92ADD4F6BB}" srcOrd="3" destOrd="0" presId="urn:microsoft.com/office/officeart/2005/8/layout/radial1"/>
    <dgm:cxn modelId="{8F456E32-69AB-421D-9C7E-B73337D5A2E4}" type="presParOf" srcId="{AD156E9B-437E-DB49-9F24-9A92ADD4F6BB}" destId="{56AB92D5-A7D5-D045-935B-2F32CD742AE7}" srcOrd="0" destOrd="0" presId="urn:microsoft.com/office/officeart/2005/8/layout/radial1"/>
    <dgm:cxn modelId="{783454D3-E4D3-4A11-9471-38821A3EDE4E}" type="presParOf" srcId="{56C9D118-40AD-0644-8384-C8DE9F63A28A}" destId="{BAEB3C2D-4129-E542-A0FD-E9C2A2D94349}" srcOrd="4" destOrd="0" presId="urn:microsoft.com/office/officeart/2005/8/layout/radial1"/>
    <dgm:cxn modelId="{F7191147-4CB5-41BB-868D-E84D77ADC215}" type="presParOf" srcId="{56C9D118-40AD-0644-8384-C8DE9F63A28A}" destId="{9EAEFFEA-815A-6544-896C-465047EC93EF}" srcOrd="5" destOrd="0" presId="urn:microsoft.com/office/officeart/2005/8/layout/radial1"/>
    <dgm:cxn modelId="{08DE9EE4-A30D-4FAB-B243-062A925A077D}" type="presParOf" srcId="{9EAEFFEA-815A-6544-896C-465047EC93EF}" destId="{7F5B4DBB-4168-3349-8E8C-8E61CE8C9D03}" srcOrd="0" destOrd="0" presId="urn:microsoft.com/office/officeart/2005/8/layout/radial1"/>
    <dgm:cxn modelId="{9D3E8247-77D7-495D-B17C-5745727948C6}" type="presParOf" srcId="{56C9D118-40AD-0644-8384-C8DE9F63A28A}" destId="{CFF6F4C9-DE56-184E-9517-65D9B3E843A5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B8E760-3569-4E7F-9F7E-EBE1E48CA00A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6710FDAA-CAF5-4377-962D-5A37D99841F6}">
      <dgm:prSet phldrT="[Text]" custT="1"/>
      <dgm:spPr/>
      <dgm:t>
        <a:bodyPr spcFirstLastPara="0" vert="horz" wrap="square" lIns="12065" tIns="12065" rIns="12065" bIns="12065" numCol="1" spcCol="1270" anchor="ctr" anchorCtr="0"/>
        <a:lstStyle/>
        <a:p>
          <a:r>
            <a:rPr lang="fa-IR" sz="1800" kern="1200" dirty="0">
              <a:latin typeface="B Yagut" pitchFamily="2" charset="-78"/>
              <a:cs typeface="B Yagut" pitchFamily="2" charset="-78"/>
            </a:rPr>
            <a:t>روشهای متداول پیشگیری</a:t>
          </a:r>
          <a:endParaRPr lang="en-US" sz="1800" kern="1200" dirty="0">
            <a:cs typeface="B Yagut" panose="00000400000000000000" pitchFamily="2" charset="-78"/>
          </a:endParaRPr>
        </a:p>
      </dgm:t>
    </dgm:pt>
    <dgm:pt modelId="{8A956318-800C-4EE3-8417-B42C1552F24C}" type="parTrans" cxnId="{9FC01CC4-7E4F-4227-9FA5-CF57C2D779C4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192C6807-EA63-4FAD-B11E-2039A2527E6B}" type="sibTrans" cxnId="{9FC01CC4-7E4F-4227-9FA5-CF57C2D779C4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E6695C8C-8A0B-4DE0-B7DD-03C2BA74D609}">
      <dgm:prSet phldrT="[Text]" custT="1"/>
      <dgm:spPr/>
      <dgm:t>
        <a:bodyPr/>
        <a:lstStyle/>
        <a:p>
          <a:r>
            <a:rPr lang="fa-IR" sz="1800" dirty="0">
              <a:cs typeface="B Yagut" panose="00000400000000000000" pitchFamily="2" charset="-78"/>
            </a:rPr>
            <a:t>جمع آوری و از بین بردن کامل حشرات</a:t>
          </a:r>
          <a:endParaRPr lang="en-US" sz="1800" dirty="0">
            <a:cs typeface="B Yagut" panose="00000400000000000000" pitchFamily="2" charset="-78"/>
          </a:endParaRPr>
        </a:p>
      </dgm:t>
    </dgm:pt>
    <dgm:pt modelId="{BFE2FB22-6DD2-41A2-9C41-C652349D2B4E}" type="parTrans" cxnId="{3BD01BDD-589E-472F-BDB8-0A30EC4E215B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C08CC502-B96B-4CB0-856C-80015346A46F}" type="sibTrans" cxnId="{3BD01BDD-589E-472F-BDB8-0A30EC4E215B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768150C8-903A-436E-AC45-EF89755DE069}">
      <dgm:prSet phldrT="[Text]" custT="1"/>
      <dgm:spPr/>
      <dgm:t>
        <a:bodyPr/>
        <a:lstStyle/>
        <a:p>
          <a:r>
            <a:rPr lang="fa-IR" sz="1800" dirty="0">
              <a:cs typeface="B Yagut" panose="00000400000000000000" pitchFamily="2" charset="-78"/>
            </a:rPr>
            <a:t>از بین بردن کرمهای خاک</a:t>
          </a:r>
          <a:endParaRPr lang="en-US" sz="1800" dirty="0">
            <a:cs typeface="B Yagut" panose="00000400000000000000" pitchFamily="2" charset="-78"/>
          </a:endParaRPr>
        </a:p>
      </dgm:t>
    </dgm:pt>
    <dgm:pt modelId="{68C2370D-6E26-416D-96DE-139F036BBAA4}" type="parTrans" cxnId="{29899AB7-D597-47F2-8058-7CFC1012B2AD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45877D4F-13AB-4040-9914-59C9062CDC11}" type="sibTrans" cxnId="{29899AB7-D597-47F2-8058-7CFC1012B2AD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FC2B82E4-3A4A-4B0E-9803-0B801CB4DA66}">
      <dgm:prSet phldrT="[Text]" custT="1"/>
      <dgm:spPr/>
      <dgm:t>
        <a:bodyPr/>
        <a:lstStyle/>
        <a:p>
          <a:r>
            <a:rPr lang="fa-IR" sz="1800" dirty="0">
              <a:cs typeface="B Yagut" panose="00000400000000000000" pitchFamily="2" charset="-78"/>
            </a:rPr>
            <a:t>مبارزه شیمیایی</a:t>
          </a:r>
          <a:endParaRPr lang="en-US" sz="1800" dirty="0">
            <a:cs typeface="B Yagut" panose="00000400000000000000" pitchFamily="2" charset="-78"/>
          </a:endParaRPr>
        </a:p>
      </dgm:t>
    </dgm:pt>
    <dgm:pt modelId="{12BDEDED-7076-4DFA-9A70-55B6C634CBD8}" type="parTrans" cxnId="{826C393D-F4F4-4015-8E03-17F5CDF2A544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4F4F5427-01B5-4BB9-82B6-1DADC1F31C3F}" type="sibTrans" cxnId="{826C393D-F4F4-4015-8E03-17F5CDF2A544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C7CB253E-5307-49E7-9C3D-5DB441F91E02}">
      <dgm:prSet custT="1"/>
      <dgm:spPr/>
      <dgm:t>
        <a:bodyPr/>
        <a:lstStyle/>
        <a:p>
          <a:r>
            <a:rPr lang="fa-IR" sz="1800" dirty="0">
              <a:cs typeface="B Yagut" panose="00000400000000000000" pitchFamily="2" charset="-78"/>
            </a:rPr>
            <a:t>استفاده از تله نوری</a:t>
          </a:r>
          <a:endParaRPr lang="en-US" sz="1800" dirty="0">
            <a:cs typeface="B Yagut" panose="00000400000000000000" pitchFamily="2" charset="-78"/>
          </a:endParaRPr>
        </a:p>
      </dgm:t>
    </dgm:pt>
    <dgm:pt modelId="{7DBCD434-C2BB-449B-A991-D1C303681AC1}" type="parTrans" cxnId="{2A6A8462-FBB8-4AF0-87BD-94B471F927B6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DDAAC8C1-F1AD-495C-91C9-866D334C630B}" type="sibTrans" cxnId="{2A6A8462-FBB8-4AF0-87BD-94B471F927B6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ED568C81-FFB6-4353-B516-11DEDF4B59D5}">
      <dgm:prSet custT="1"/>
      <dgm:spPr/>
      <dgm:t>
        <a:bodyPr/>
        <a:lstStyle/>
        <a:p>
          <a:r>
            <a:rPr lang="fa-IR" sz="1800" dirty="0">
              <a:cs typeface="B Yagut" panose="00000400000000000000" pitchFamily="2" charset="-78"/>
            </a:rPr>
            <a:t>آبیاری به شیوه یخ آب</a:t>
          </a:r>
          <a:endParaRPr lang="en-US" sz="1800" dirty="0">
            <a:cs typeface="B Yagut" panose="00000400000000000000" pitchFamily="2" charset="-78"/>
          </a:endParaRPr>
        </a:p>
      </dgm:t>
    </dgm:pt>
    <dgm:pt modelId="{47D8C8FD-5AEA-4B9A-870B-1D659C1BA13B}" type="parTrans" cxnId="{AE736742-87E0-4F05-86BB-2BC326283D01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F19B8DF0-CC0F-420C-811E-1AB9C7063771}" type="sibTrans" cxnId="{AE736742-87E0-4F05-86BB-2BC326283D01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B34CCE34-3358-467E-94BF-7442F8EF43A1}" type="pres">
      <dgm:prSet presAssocID="{5BB8E760-3569-4E7F-9F7E-EBE1E48CA00A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4C97D15-2573-4A35-8497-069F0B96D2A6}" type="pres">
      <dgm:prSet presAssocID="{6710FDAA-CAF5-4377-962D-5A37D99841F6}" presName="hierRoot1" presStyleCnt="0">
        <dgm:presLayoutVars>
          <dgm:hierBranch val="init"/>
        </dgm:presLayoutVars>
      </dgm:prSet>
      <dgm:spPr/>
    </dgm:pt>
    <dgm:pt modelId="{3DACFEE8-FFA3-4B6D-A303-92709014E23B}" type="pres">
      <dgm:prSet presAssocID="{6710FDAA-CAF5-4377-962D-5A37D99841F6}" presName="rootComposite1" presStyleCnt="0"/>
      <dgm:spPr/>
    </dgm:pt>
    <dgm:pt modelId="{B51A2055-11B1-4F1E-BE23-DDD7F1DECD94}" type="pres">
      <dgm:prSet presAssocID="{6710FDAA-CAF5-4377-962D-5A37D99841F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C95D15-AB8E-4CB0-8D03-D33EEDA23F42}" type="pres">
      <dgm:prSet presAssocID="{6710FDAA-CAF5-4377-962D-5A37D99841F6}" presName="rootConnector1" presStyleLbl="node1" presStyleIdx="0" presStyleCnt="0"/>
      <dgm:spPr/>
      <dgm:t>
        <a:bodyPr/>
        <a:lstStyle/>
        <a:p>
          <a:endParaRPr lang="en-US"/>
        </a:p>
      </dgm:t>
    </dgm:pt>
    <dgm:pt modelId="{A3DD398D-0E9A-4796-964B-B0B57D33012F}" type="pres">
      <dgm:prSet presAssocID="{6710FDAA-CAF5-4377-962D-5A37D99841F6}" presName="hierChild2" presStyleCnt="0"/>
      <dgm:spPr/>
    </dgm:pt>
    <dgm:pt modelId="{2EA8A361-E9F3-4499-8F62-23AC8FF2826F}" type="pres">
      <dgm:prSet presAssocID="{BFE2FB22-6DD2-41A2-9C41-C652349D2B4E}" presName="Name37" presStyleLbl="parChTrans1D2" presStyleIdx="0" presStyleCnt="5"/>
      <dgm:spPr/>
      <dgm:t>
        <a:bodyPr/>
        <a:lstStyle/>
        <a:p>
          <a:endParaRPr lang="en-US"/>
        </a:p>
      </dgm:t>
    </dgm:pt>
    <dgm:pt modelId="{54DD443C-2F54-41C8-87D2-DA20985F4411}" type="pres">
      <dgm:prSet presAssocID="{E6695C8C-8A0B-4DE0-B7DD-03C2BA74D609}" presName="hierRoot2" presStyleCnt="0">
        <dgm:presLayoutVars>
          <dgm:hierBranch val="init"/>
        </dgm:presLayoutVars>
      </dgm:prSet>
      <dgm:spPr/>
    </dgm:pt>
    <dgm:pt modelId="{2AA9BAB9-95D0-4601-A011-78E8F4369E2B}" type="pres">
      <dgm:prSet presAssocID="{E6695C8C-8A0B-4DE0-B7DD-03C2BA74D609}" presName="rootComposite" presStyleCnt="0"/>
      <dgm:spPr/>
    </dgm:pt>
    <dgm:pt modelId="{573BF8E7-9681-46D9-9AE2-32F090F6BA13}" type="pres">
      <dgm:prSet presAssocID="{E6695C8C-8A0B-4DE0-B7DD-03C2BA74D609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7D7EAB-E3E6-4F05-8522-B1638AC15186}" type="pres">
      <dgm:prSet presAssocID="{E6695C8C-8A0B-4DE0-B7DD-03C2BA74D609}" presName="rootConnector" presStyleLbl="node2" presStyleIdx="0" presStyleCnt="5"/>
      <dgm:spPr/>
      <dgm:t>
        <a:bodyPr/>
        <a:lstStyle/>
        <a:p>
          <a:endParaRPr lang="en-US"/>
        </a:p>
      </dgm:t>
    </dgm:pt>
    <dgm:pt modelId="{DD41BE7A-02F8-4B4A-8A4A-A5A1D7B39B4F}" type="pres">
      <dgm:prSet presAssocID="{E6695C8C-8A0B-4DE0-B7DD-03C2BA74D609}" presName="hierChild4" presStyleCnt="0"/>
      <dgm:spPr/>
    </dgm:pt>
    <dgm:pt modelId="{92906AC4-19FD-430D-BC58-D10D9B38F686}" type="pres">
      <dgm:prSet presAssocID="{E6695C8C-8A0B-4DE0-B7DD-03C2BA74D609}" presName="hierChild5" presStyleCnt="0"/>
      <dgm:spPr/>
    </dgm:pt>
    <dgm:pt modelId="{F78A2EAC-36BF-4C03-AE2A-5A62323F53FD}" type="pres">
      <dgm:prSet presAssocID="{68C2370D-6E26-416D-96DE-139F036BBAA4}" presName="Name37" presStyleLbl="parChTrans1D2" presStyleIdx="1" presStyleCnt="5"/>
      <dgm:spPr/>
      <dgm:t>
        <a:bodyPr/>
        <a:lstStyle/>
        <a:p>
          <a:endParaRPr lang="en-US"/>
        </a:p>
      </dgm:t>
    </dgm:pt>
    <dgm:pt modelId="{BCB5D045-0327-4E27-A9C4-DD92C335CCE1}" type="pres">
      <dgm:prSet presAssocID="{768150C8-903A-436E-AC45-EF89755DE069}" presName="hierRoot2" presStyleCnt="0">
        <dgm:presLayoutVars>
          <dgm:hierBranch val="init"/>
        </dgm:presLayoutVars>
      </dgm:prSet>
      <dgm:spPr/>
    </dgm:pt>
    <dgm:pt modelId="{838A5304-D880-4990-A276-DD17D4BF0136}" type="pres">
      <dgm:prSet presAssocID="{768150C8-903A-436E-AC45-EF89755DE069}" presName="rootComposite" presStyleCnt="0"/>
      <dgm:spPr/>
    </dgm:pt>
    <dgm:pt modelId="{8277C134-0887-4BD7-8497-DD5F1F89DDDB}" type="pres">
      <dgm:prSet presAssocID="{768150C8-903A-436E-AC45-EF89755DE069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59F05C8-E3EA-40FB-96BF-E7F58DBB1FD4}" type="pres">
      <dgm:prSet presAssocID="{768150C8-903A-436E-AC45-EF89755DE069}" presName="rootConnector" presStyleLbl="node2" presStyleIdx="1" presStyleCnt="5"/>
      <dgm:spPr/>
      <dgm:t>
        <a:bodyPr/>
        <a:lstStyle/>
        <a:p>
          <a:endParaRPr lang="en-US"/>
        </a:p>
      </dgm:t>
    </dgm:pt>
    <dgm:pt modelId="{40EECC5A-C160-44C1-A66A-6E9A44B170E2}" type="pres">
      <dgm:prSet presAssocID="{768150C8-903A-436E-AC45-EF89755DE069}" presName="hierChild4" presStyleCnt="0"/>
      <dgm:spPr/>
    </dgm:pt>
    <dgm:pt modelId="{2F7323E0-5804-46BD-80B2-9FE0D9D93142}" type="pres">
      <dgm:prSet presAssocID="{768150C8-903A-436E-AC45-EF89755DE069}" presName="hierChild5" presStyleCnt="0"/>
      <dgm:spPr/>
    </dgm:pt>
    <dgm:pt modelId="{39D3C5F6-6153-4309-9458-7C9829581761}" type="pres">
      <dgm:prSet presAssocID="{12BDEDED-7076-4DFA-9A70-55B6C634CBD8}" presName="Name37" presStyleLbl="parChTrans1D2" presStyleIdx="2" presStyleCnt="5"/>
      <dgm:spPr/>
      <dgm:t>
        <a:bodyPr/>
        <a:lstStyle/>
        <a:p>
          <a:endParaRPr lang="en-US"/>
        </a:p>
      </dgm:t>
    </dgm:pt>
    <dgm:pt modelId="{D9B528CF-E49B-481B-B92B-EBE166806B60}" type="pres">
      <dgm:prSet presAssocID="{FC2B82E4-3A4A-4B0E-9803-0B801CB4DA66}" presName="hierRoot2" presStyleCnt="0">
        <dgm:presLayoutVars>
          <dgm:hierBranch val="init"/>
        </dgm:presLayoutVars>
      </dgm:prSet>
      <dgm:spPr/>
    </dgm:pt>
    <dgm:pt modelId="{6F660A6C-BEEE-480B-93E3-044A6AF4CF08}" type="pres">
      <dgm:prSet presAssocID="{FC2B82E4-3A4A-4B0E-9803-0B801CB4DA66}" presName="rootComposite" presStyleCnt="0"/>
      <dgm:spPr/>
    </dgm:pt>
    <dgm:pt modelId="{9537923F-56A0-4DE8-82DD-A6E78B16E65B}" type="pres">
      <dgm:prSet presAssocID="{FC2B82E4-3A4A-4B0E-9803-0B801CB4DA66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AF0542A-B190-4DFC-BFF2-6C4266EEC77D}" type="pres">
      <dgm:prSet presAssocID="{FC2B82E4-3A4A-4B0E-9803-0B801CB4DA66}" presName="rootConnector" presStyleLbl="node2" presStyleIdx="2" presStyleCnt="5"/>
      <dgm:spPr/>
      <dgm:t>
        <a:bodyPr/>
        <a:lstStyle/>
        <a:p>
          <a:endParaRPr lang="en-US"/>
        </a:p>
      </dgm:t>
    </dgm:pt>
    <dgm:pt modelId="{381251CE-262D-47D2-8CAB-D50CAAA28BEF}" type="pres">
      <dgm:prSet presAssocID="{FC2B82E4-3A4A-4B0E-9803-0B801CB4DA66}" presName="hierChild4" presStyleCnt="0"/>
      <dgm:spPr/>
    </dgm:pt>
    <dgm:pt modelId="{98C062B8-44A4-4321-A645-984B11E9F6AB}" type="pres">
      <dgm:prSet presAssocID="{FC2B82E4-3A4A-4B0E-9803-0B801CB4DA66}" presName="hierChild5" presStyleCnt="0"/>
      <dgm:spPr/>
    </dgm:pt>
    <dgm:pt modelId="{331191E4-9102-4621-B491-64AF97000B6A}" type="pres">
      <dgm:prSet presAssocID="{7DBCD434-C2BB-449B-A991-D1C303681AC1}" presName="Name37" presStyleLbl="parChTrans1D2" presStyleIdx="3" presStyleCnt="5"/>
      <dgm:spPr/>
      <dgm:t>
        <a:bodyPr/>
        <a:lstStyle/>
        <a:p>
          <a:endParaRPr lang="en-US"/>
        </a:p>
      </dgm:t>
    </dgm:pt>
    <dgm:pt modelId="{1E9CD18A-F199-4D50-8181-56906D9BEF8A}" type="pres">
      <dgm:prSet presAssocID="{C7CB253E-5307-49E7-9C3D-5DB441F91E02}" presName="hierRoot2" presStyleCnt="0">
        <dgm:presLayoutVars>
          <dgm:hierBranch val="init"/>
        </dgm:presLayoutVars>
      </dgm:prSet>
      <dgm:spPr/>
    </dgm:pt>
    <dgm:pt modelId="{630E41B2-1E32-4459-820C-E54119A21F58}" type="pres">
      <dgm:prSet presAssocID="{C7CB253E-5307-49E7-9C3D-5DB441F91E02}" presName="rootComposite" presStyleCnt="0"/>
      <dgm:spPr/>
    </dgm:pt>
    <dgm:pt modelId="{50B5EFCC-48AB-4A9F-95E4-734BFFF66049}" type="pres">
      <dgm:prSet presAssocID="{C7CB253E-5307-49E7-9C3D-5DB441F91E02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BD9293D-DE70-403D-8E23-59D7DE9A7E50}" type="pres">
      <dgm:prSet presAssocID="{C7CB253E-5307-49E7-9C3D-5DB441F91E02}" presName="rootConnector" presStyleLbl="node2" presStyleIdx="3" presStyleCnt="5"/>
      <dgm:spPr/>
      <dgm:t>
        <a:bodyPr/>
        <a:lstStyle/>
        <a:p>
          <a:endParaRPr lang="en-US"/>
        </a:p>
      </dgm:t>
    </dgm:pt>
    <dgm:pt modelId="{AF7CBC5D-55D5-4A20-B0AB-48F2D31FD32F}" type="pres">
      <dgm:prSet presAssocID="{C7CB253E-5307-49E7-9C3D-5DB441F91E02}" presName="hierChild4" presStyleCnt="0"/>
      <dgm:spPr/>
    </dgm:pt>
    <dgm:pt modelId="{05173F94-C5AA-4525-9BEC-139491A32F21}" type="pres">
      <dgm:prSet presAssocID="{C7CB253E-5307-49E7-9C3D-5DB441F91E02}" presName="hierChild5" presStyleCnt="0"/>
      <dgm:spPr/>
    </dgm:pt>
    <dgm:pt modelId="{9B37523C-6452-450D-B195-C6A42F7B92D1}" type="pres">
      <dgm:prSet presAssocID="{47D8C8FD-5AEA-4B9A-870B-1D659C1BA13B}" presName="Name37" presStyleLbl="parChTrans1D2" presStyleIdx="4" presStyleCnt="5"/>
      <dgm:spPr/>
      <dgm:t>
        <a:bodyPr/>
        <a:lstStyle/>
        <a:p>
          <a:endParaRPr lang="en-US"/>
        </a:p>
      </dgm:t>
    </dgm:pt>
    <dgm:pt modelId="{4F61D871-726F-4CE7-BDBD-9EAC60952506}" type="pres">
      <dgm:prSet presAssocID="{ED568C81-FFB6-4353-B516-11DEDF4B59D5}" presName="hierRoot2" presStyleCnt="0">
        <dgm:presLayoutVars>
          <dgm:hierBranch val="init"/>
        </dgm:presLayoutVars>
      </dgm:prSet>
      <dgm:spPr/>
    </dgm:pt>
    <dgm:pt modelId="{307EFE59-3B8F-4F86-833C-0130DAF8375C}" type="pres">
      <dgm:prSet presAssocID="{ED568C81-FFB6-4353-B516-11DEDF4B59D5}" presName="rootComposite" presStyleCnt="0"/>
      <dgm:spPr/>
    </dgm:pt>
    <dgm:pt modelId="{AA825F6F-DCDF-4250-ABBF-DECF2D7E1503}" type="pres">
      <dgm:prSet presAssocID="{ED568C81-FFB6-4353-B516-11DEDF4B59D5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275C10-FEA9-4538-97F2-6E56D6AD8CA3}" type="pres">
      <dgm:prSet presAssocID="{ED568C81-FFB6-4353-B516-11DEDF4B59D5}" presName="rootConnector" presStyleLbl="node2" presStyleIdx="4" presStyleCnt="5"/>
      <dgm:spPr/>
      <dgm:t>
        <a:bodyPr/>
        <a:lstStyle/>
        <a:p>
          <a:endParaRPr lang="en-US"/>
        </a:p>
      </dgm:t>
    </dgm:pt>
    <dgm:pt modelId="{153543E9-D78B-436A-B8BC-8E23F780D12B}" type="pres">
      <dgm:prSet presAssocID="{ED568C81-FFB6-4353-B516-11DEDF4B59D5}" presName="hierChild4" presStyleCnt="0"/>
      <dgm:spPr/>
    </dgm:pt>
    <dgm:pt modelId="{15E68302-A58C-415E-A275-BF17BCA9712F}" type="pres">
      <dgm:prSet presAssocID="{ED568C81-FFB6-4353-B516-11DEDF4B59D5}" presName="hierChild5" presStyleCnt="0"/>
      <dgm:spPr/>
    </dgm:pt>
    <dgm:pt modelId="{832A0BF3-655B-419F-BC0A-077842DACE7F}" type="pres">
      <dgm:prSet presAssocID="{6710FDAA-CAF5-4377-962D-5A37D99841F6}" presName="hierChild3" presStyleCnt="0"/>
      <dgm:spPr/>
    </dgm:pt>
  </dgm:ptLst>
  <dgm:cxnLst>
    <dgm:cxn modelId="{589DE9F0-D85B-4195-B60B-094553393367}" type="presOf" srcId="{ED568C81-FFB6-4353-B516-11DEDF4B59D5}" destId="{AA825F6F-DCDF-4250-ABBF-DECF2D7E1503}" srcOrd="0" destOrd="0" presId="urn:microsoft.com/office/officeart/2005/8/layout/orgChart1"/>
    <dgm:cxn modelId="{FF56D051-33C4-404F-BDC0-89B413CE4935}" type="presOf" srcId="{5BB8E760-3569-4E7F-9F7E-EBE1E48CA00A}" destId="{B34CCE34-3358-467E-94BF-7442F8EF43A1}" srcOrd="0" destOrd="0" presId="urn:microsoft.com/office/officeart/2005/8/layout/orgChart1"/>
    <dgm:cxn modelId="{34AB3E83-2E61-41EB-9E98-CD0A4524DE37}" type="presOf" srcId="{FC2B82E4-3A4A-4B0E-9803-0B801CB4DA66}" destId="{AAF0542A-B190-4DFC-BFF2-6C4266EEC77D}" srcOrd="1" destOrd="0" presId="urn:microsoft.com/office/officeart/2005/8/layout/orgChart1"/>
    <dgm:cxn modelId="{2A6A8462-FBB8-4AF0-87BD-94B471F927B6}" srcId="{6710FDAA-CAF5-4377-962D-5A37D99841F6}" destId="{C7CB253E-5307-49E7-9C3D-5DB441F91E02}" srcOrd="3" destOrd="0" parTransId="{7DBCD434-C2BB-449B-A991-D1C303681AC1}" sibTransId="{DDAAC8C1-F1AD-495C-91C9-866D334C630B}"/>
    <dgm:cxn modelId="{29899AB7-D597-47F2-8058-7CFC1012B2AD}" srcId="{6710FDAA-CAF5-4377-962D-5A37D99841F6}" destId="{768150C8-903A-436E-AC45-EF89755DE069}" srcOrd="1" destOrd="0" parTransId="{68C2370D-6E26-416D-96DE-139F036BBAA4}" sibTransId="{45877D4F-13AB-4040-9914-59C9062CDC11}"/>
    <dgm:cxn modelId="{826C393D-F4F4-4015-8E03-17F5CDF2A544}" srcId="{6710FDAA-CAF5-4377-962D-5A37D99841F6}" destId="{FC2B82E4-3A4A-4B0E-9803-0B801CB4DA66}" srcOrd="2" destOrd="0" parTransId="{12BDEDED-7076-4DFA-9A70-55B6C634CBD8}" sibTransId="{4F4F5427-01B5-4BB9-82B6-1DADC1F31C3F}"/>
    <dgm:cxn modelId="{01D994B4-9007-4B51-B70A-56FD6ECB524E}" type="presOf" srcId="{BFE2FB22-6DD2-41A2-9C41-C652349D2B4E}" destId="{2EA8A361-E9F3-4499-8F62-23AC8FF2826F}" srcOrd="0" destOrd="0" presId="urn:microsoft.com/office/officeart/2005/8/layout/orgChart1"/>
    <dgm:cxn modelId="{D180B257-678F-4520-B3B4-50456EDFC0F3}" type="presOf" srcId="{ED568C81-FFB6-4353-B516-11DEDF4B59D5}" destId="{2E275C10-FEA9-4538-97F2-6E56D6AD8CA3}" srcOrd="1" destOrd="0" presId="urn:microsoft.com/office/officeart/2005/8/layout/orgChart1"/>
    <dgm:cxn modelId="{74E39880-7512-4000-A055-103B8759B5A9}" type="presOf" srcId="{FC2B82E4-3A4A-4B0E-9803-0B801CB4DA66}" destId="{9537923F-56A0-4DE8-82DD-A6E78B16E65B}" srcOrd="0" destOrd="0" presId="urn:microsoft.com/office/officeart/2005/8/layout/orgChart1"/>
    <dgm:cxn modelId="{AE736742-87E0-4F05-86BB-2BC326283D01}" srcId="{6710FDAA-CAF5-4377-962D-5A37D99841F6}" destId="{ED568C81-FFB6-4353-B516-11DEDF4B59D5}" srcOrd="4" destOrd="0" parTransId="{47D8C8FD-5AEA-4B9A-870B-1D659C1BA13B}" sibTransId="{F19B8DF0-CC0F-420C-811E-1AB9C7063771}"/>
    <dgm:cxn modelId="{F6FC045C-6A3B-478D-ADAB-E0F2FBB6C72A}" type="presOf" srcId="{C7CB253E-5307-49E7-9C3D-5DB441F91E02}" destId="{50B5EFCC-48AB-4A9F-95E4-734BFFF66049}" srcOrd="0" destOrd="0" presId="urn:microsoft.com/office/officeart/2005/8/layout/orgChart1"/>
    <dgm:cxn modelId="{44E5304E-2F53-4F45-9C47-D68B490A247F}" type="presOf" srcId="{768150C8-903A-436E-AC45-EF89755DE069}" destId="{E59F05C8-E3EA-40FB-96BF-E7F58DBB1FD4}" srcOrd="1" destOrd="0" presId="urn:microsoft.com/office/officeart/2005/8/layout/orgChart1"/>
    <dgm:cxn modelId="{F12DC061-2C22-4C08-9C8D-765195EAB383}" type="presOf" srcId="{E6695C8C-8A0B-4DE0-B7DD-03C2BA74D609}" destId="{573BF8E7-9681-46D9-9AE2-32F090F6BA13}" srcOrd="0" destOrd="0" presId="urn:microsoft.com/office/officeart/2005/8/layout/orgChart1"/>
    <dgm:cxn modelId="{BFAD179A-5F77-423E-A1EB-B7B4A2E3999A}" type="presOf" srcId="{7DBCD434-C2BB-449B-A991-D1C303681AC1}" destId="{331191E4-9102-4621-B491-64AF97000B6A}" srcOrd="0" destOrd="0" presId="urn:microsoft.com/office/officeart/2005/8/layout/orgChart1"/>
    <dgm:cxn modelId="{FCA56BC8-8A49-46D9-9DAD-F534A9A176F1}" type="presOf" srcId="{6710FDAA-CAF5-4377-962D-5A37D99841F6}" destId="{B51A2055-11B1-4F1E-BE23-DDD7F1DECD94}" srcOrd="0" destOrd="0" presId="urn:microsoft.com/office/officeart/2005/8/layout/orgChart1"/>
    <dgm:cxn modelId="{3BD01BDD-589E-472F-BDB8-0A30EC4E215B}" srcId="{6710FDAA-CAF5-4377-962D-5A37D99841F6}" destId="{E6695C8C-8A0B-4DE0-B7DD-03C2BA74D609}" srcOrd="0" destOrd="0" parTransId="{BFE2FB22-6DD2-41A2-9C41-C652349D2B4E}" sibTransId="{C08CC502-B96B-4CB0-856C-80015346A46F}"/>
    <dgm:cxn modelId="{681D8B9A-1648-449E-AEFE-1A5189B5CCFC}" type="presOf" srcId="{47D8C8FD-5AEA-4B9A-870B-1D659C1BA13B}" destId="{9B37523C-6452-450D-B195-C6A42F7B92D1}" srcOrd="0" destOrd="0" presId="urn:microsoft.com/office/officeart/2005/8/layout/orgChart1"/>
    <dgm:cxn modelId="{8B70F923-BF60-469C-80C5-60CB0F90CE8B}" type="presOf" srcId="{E6695C8C-8A0B-4DE0-B7DD-03C2BA74D609}" destId="{917D7EAB-E3E6-4F05-8522-B1638AC15186}" srcOrd="1" destOrd="0" presId="urn:microsoft.com/office/officeart/2005/8/layout/orgChart1"/>
    <dgm:cxn modelId="{33B2D8FE-3146-488A-87BF-79F14CE9913E}" type="presOf" srcId="{768150C8-903A-436E-AC45-EF89755DE069}" destId="{8277C134-0887-4BD7-8497-DD5F1F89DDDB}" srcOrd="0" destOrd="0" presId="urn:microsoft.com/office/officeart/2005/8/layout/orgChart1"/>
    <dgm:cxn modelId="{0D9DB76B-FB4C-4906-984F-4255EE56918E}" type="presOf" srcId="{68C2370D-6E26-416D-96DE-139F036BBAA4}" destId="{F78A2EAC-36BF-4C03-AE2A-5A62323F53FD}" srcOrd="0" destOrd="0" presId="urn:microsoft.com/office/officeart/2005/8/layout/orgChart1"/>
    <dgm:cxn modelId="{52A3D7F9-2A45-4B7D-BA39-5CE5CCD26E9A}" type="presOf" srcId="{12BDEDED-7076-4DFA-9A70-55B6C634CBD8}" destId="{39D3C5F6-6153-4309-9458-7C9829581761}" srcOrd="0" destOrd="0" presId="urn:microsoft.com/office/officeart/2005/8/layout/orgChart1"/>
    <dgm:cxn modelId="{9FC01CC4-7E4F-4227-9FA5-CF57C2D779C4}" srcId="{5BB8E760-3569-4E7F-9F7E-EBE1E48CA00A}" destId="{6710FDAA-CAF5-4377-962D-5A37D99841F6}" srcOrd="0" destOrd="0" parTransId="{8A956318-800C-4EE3-8417-B42C1552F24C}" sibTransId="{192C6807-EA63-4FAD-B11E-2039A2527E6B}"/>
    <dgm:cxn modelId="{339F3E38-76C9-4976-A0BD-20B1C1054DE3}" type="presOf" srcId="{C7CB253E-5307-49E7-9C3D-5DB441F91E02}" destId="{8BD9293D-DE70-403D-8E23-59D7DE9A7E50}" srcOrd="1" destOrd="0" presId="urn:microsoft.com/office/officeart/2005/8/layout/orgChart1"/>
    <dgm:cxn modelId="{22E01588-2B41-470D-8468-ABE11BB0D6E2}" type="presOf" srcId="{6710FDAA-CAF5-4377-962D-5A37D99841F6}" destId="{D5C95D15-AB8E-4CB0-8D03-D33EEDA23F42}" srcOrd="1" destOrd="0" presId="urn:microsoft.com/office/officeart/2005/8/layout/orgChart1"/>
    <dgm:cxn modelId="{24364036-017C-475C-A124-604AF497E6FD}" type="presParOf" srcId="{B34CCE34-3358-467E-94BF-7442F8EF43A1}" destId="{B4C97D15-2573-4A35-8497-069F0B96D2A6}" srcOrd="0" destOrd="0" presId="urn:microsoft.com/office/officeart/2005/8/layout/orgChart1"/>
    <dgm:cxn modelId="{0B693E84-9F58-4E78-9B53-D6D4F24618DF}" type="presParOf" srcId="{B4C97D15-2573-4A35-8497-069F0B96D2A6}" destId="{3DACFEE8-FFA3-4B6D-A303-92709014E23B}" srcOrd="0" destOrd="0" presId="urn:microsoft.com/office/officeart/2005/8/layout/orgChart1"/>
    <dgm:cxn modelId="{EBA4FB6E-4761-44DF-9062-44A658C2AC0D}" type="presParOf" srcId="{3DACFEE8-FFA3-4B6D-A303-92709014E23B}" destId="{B51A2055-11B1-4F1E-BE23-DDD7F1DECD94}" srcOrd="0" destOrd="0" presId="urn:microsoft.com/office/officeart/2005/8/layout/orgChart1"/>
    <dgm:cxn modelId="{D07A0CB3-9AA6-4B2A-884A-2E6B16696FD6}" type="presParOf" srcId="{3DACFEE8-FFA3-4B6D-A303-92709014E23B}" destId="{D5C95D15-AB8E-4CB0-8D03-D33EEDA23F42}" srcOrd="1" destOrd="0" presId="urn:microsoft.com/office/officeart/2005/8/layout/orgChart1"/>
    <dgm:cxn modelId="{E19A57C0-CD11-446D-B193-27619C910B21}" type="presParOf" srcId="{B4C97D15-2573-4A35-8497-069F0B96D2A6}" destId="{A3DD398D-0E9A-4796-964B-B0B57D33012F}" srcOrd="1" destOrd="0" presId="urn:microsoft.com/office/officeart/2005/8/layout/orgChart1"/>
    <dgm:cxn modelId="{264F68DA-8C6A-4C8C-AF7B-5283504AA2A4}" type="presParOf" srcId="{A3DD398D-0E9A-4796-964B-B0B57D33012F}" destId="{2EA8A361-E9F3-4499-8F62-23AC8FF2826F}" srcOrd="0" destOrd="0" presId="urn:microsoft.com/office/officeart/2005/8/layout/orgChart1"/>
    <dgm:cxn modelId="{A3C2DFC9-767C-43F5-AD52-388D990EDA19}" type="presParOf" srcId="{A3DD398D-0E9A-4796-964B-B0B57D33012F}" destId="{54DD443C-2F54-41C8-87D2-DA20985F4411}" srcOrd="1" destOrd="0" presId="urn:microsoft.com/office/officeart/2005/8/layout/orgChart1"/>
    <dgm:cxn modelId="{3FFC490F-48E0-447F-BA32-487BDE0C20C4}" type="presParOf" srcId="{54DD443C-2F54-41C8-87D2-DA20985F4411}" destId="{2AA9BAB9-95D0-4601-A011-78E8F4369E2B}" srcOrd="0" destOrd="0" presId="urn:microsoft.com/office/officeart/2005/8/layout/orgChart1"/>
    <dgm:cxn modelId="{11727E53-4605-4AF6-AF26-54B02A4744BB}" type="presParOf" srcId="{2AA9BAB9-95D0-4601-A011-78E8F4369E2B}" destId="{573BF8E7-9681-46D9-9AE2-32F090F6BA13}" srcOrd="0" destOrd="0" presId="urn:microsoft.com/office/officeart/2005/8/layout/orgChart1"/>
    <dgm:cxn modelId="{7D9EDC85-F44F-47AE-B427-C0C5E287D2F6}" type="presParOf" srcId="{2AA9BAB9-95D0-4601-A011-78E8F4369E2B}" destId="{917D7EAB-E3E6-4F05-8522-B1638AC15186}" srcOrd="1" destOrd="0" presId="urn:microsoft.com/office/officeart/2005/8/layout/orgChart1"/>
    <dgm:cxn modelId="{54BF24AC-7924-4295-A06D-CC50A963EA22}" type="presParOf" srcId="{54DD443C-2F54-41C8-87D2-DA20985F4411}" destId="{DD41BE7A-02F8-4B4A-8A4A-A5A1D7B39B4F}" srcOrd="1" destOrd="0" presId="urn:microsoft.com/office/officeart/2005/8/layout/orgChart1"/>
    <dgm:cxn modelId="{CA7E0558-BF11-4896-92B4-3811B5AB1F3E}" type="presParOf" srcId="{54DD443C-2F54-41C8-87D2-DA20985F4411}" destId="{92906AC4-19FD-430D-BC58-D10D9B38F686}" srcOrd="2" destOrd="0" presId="urn:microsoft.com/office/officeart/2005/8/layout/orgChart1"/>
    <dgm:cxn modelId="{90552FA1-E49B-494A-B455-0A0DDA4A88B6}" type="presParOf" srcId="{A3DD398D-0E9A-4796-964B-B0B57D33012F}" destId="{F78A2EAC-36BF-4C03-AE2A-5A62323F53FD}" srcOrd="2" destOrd="0" presId="urn:microsoft.com/office/officeart/2005/8/layout/orgChart1"/>
    <dgm:cxn modelId="{FD56BD47-DBFA-4269-A0D5-CCE99DB789CE}" type="presParOf" srcId="{A3DD398D-0E9A-4796-964B-B0B57D33012F}" destId="{BCB5D045-0327-4E27-A9C4-DD92C335CCE1}" srcOrd="3" destOrd="0" presId="urn:microsoft.com/office/officeart/2005/8/layout/orgChart1"/>
    <dgm:cxn modelId="{2CAD0D5E-D2EC-4043-8C0C-FBA74F5EEBAE}" type="presParOf" srcId="{BCB5D045-0327-4E27-A9C4-DD92C335CCE1}" destId="{838A5304-D880-4990-A276-DD17D4BF0136}" srcOrd="0" destOrd="0" presId="urn:microsoft.com/office/officeart/2005/8/layout/orgChart1"/>
    <dgm:cxn modelId="{3C72DEEF-7641-4783-ACFC-7B735D949100}" type="presParOf" srcId="{838A5304-D880-4990-A276-DD17D4BF0136}" destId="{8277C134-0887-4BD7-8497-DD5F1F89DDDB}" srcOrd="0" destOrd="0" presId="urn:microsoft.com/office/officeart/2005/8/layout/orgChart1"/>
    <dgm:cxn modelId="{60587D37-D71F-412B-A007-CB28278321CB}" type="presParOf" srcId="{838A5304-D880-4990-A276-DD17D4BF0136}" destId="{E59F05C8-E3EA-40FB-96BF-E7F58DBB1FD4}" srcOrd="1" destOrd="0" presId="urn:microsoft.com/office/officeart/2005/8/layout/orgChart1"/>
    <dgm:cxn modelId="{2FD49E0B-34DE-468F-91C9-4BD4A4E6AE78}" type="presParOf" srcId="{BCB5D045-0327-4E27-A9C4-DD92C335CCE1}" destId="{40EECC5A-C160-44C1-A66A-6E9A44B170E2}" srcOrd="1" destOrd="0" presId="urn:microsoft.com/office/officeart/2005/8/layout/orgChart1"/>
    <dgm:cxn modelId="{406C0EE2-C3D0-4692-958E-0311579ECA26}" type="presParOf" srcId="{BCB5D045-0327-4E27-A9C4-DD92C335CCE1}" destId="{2F7323E0-5804-46BD-80B2-9FE0D9D93142}" srcOrd="2" destOrd="0" presId="urn:microsoft.com/office/officeart/2005/8/layout/orgChart1"/>
    <dgm:cxn modelId="{61823D2F-B87E-41C4-8DCA-76EE5C8B99D7}" type="presParOf" srcId="{A3DD398D-0E9A-4796-964B-B0B57D33012F}" destId="{39D3C5F6-6153-4309-9458-7C9829581761}" srcOrd="4" destOrd="0" presId="urn:microsoft.com/office/officeart/2005/8/layout/orgChart1"/>
    <dgm:cxn modelId="{C8E9E301-7390-4A29-A54D-B5DE8C52C12D}" type="presParOf" srcId="{A3DD398D-0E9A-4796-964B-B0B57D33012F}" destId="{D9B528CF-E49B-481B-B92B-EBE166806B60}" srcOrd="5" destOrd="0" presId="urn:microsoft.com/office/officeart/2005/8/layout/orgChart1"/>
    <dgm:cxn modelId="{2FC053C3-78D2-40B0-BFD6-5B13B6A2394E}" type="presParOf" srcId="{D9B528CF-E49B-481B-B92B-EBE166806B60}" destId="{6F660A6C-BEEE-480B-93E3-044A6AF4CF08}" srcOrd="0" destOrd="0" presId="urn:microsoft.com/office/officeart/2005/8/layout/orgChart1"/>
    <dgm:cxn modelId="{10508942-3FBB-463A-BB8D-8ED5A66F4F71}" type="presParOf" srcId="{6F660A6C-BEEE-480B-93E3-044A6AF4CF08}" destId="{9537923F-56A0-4DE8-82DD-A6E78B16E65B}" srcOrd="0" destOrd="0" presId="urn:microsoft.com/office/officeart/2005/8/layout/orgChart1"/>
    <dgm:cxn modelId="{8C8450B6-052B-4B47-B311-F62FA2FDDB8B}" type="presParOf" srcId="{6F660A6C-BEEE-480B-93E3-044A6AF4CF08}" destId="{AAF0542A-B190-4DFC-BFF2-6C4266EEC77D}" srcOrd="1" destOrd="0" presId="urn:microsoft.com/office/officeart/2005/8/layout/orgChart1"/>
    <dgm:cxn modelId="{3B417004-8279-4470-B627-619701A7B6FD}" type="presParOf" srcId="{D9B528CF-E49B-481B-B92B-EBE166806B60}" destId="{381251CE-262D-47D2-8CAB-D50CAAA28BEF}" srcOrd="1" destOrd="0" presId="urn:microsoft.com/office/officeart/2005/8/layout/orgChart1"/>
    <dgm:cxn modelId="{035F2FA7-0EB8-46CB-A22C-8CED1B170F13}" type="presParOf" srcId="{D9B528CF-E49B-481B-B92B-EBE166806B60}" destId="{98C062B8-44A4-4321-A645-984B11E9F6AB}" srcOrd="2" destOrd="0" presId="urn:microsoft.com/office/officeart/2005/8/layout/orgChart1"/>
    <dgm:cxn modelId="{B98F03BB-4210-493E-99DC-53C7BB848686}" type="presParOf" srcId="{A3DD398D-0E9A-4796-964B-B0B57D33012F}" destId="{331191E4-9102-4621-B491-64AF97000B6A}" srcOrd="6" destOrd="0" presId="urn:microsoft.com/office/officeart/2005/8/layout/orgChart1"/>
    <dgm:cxn modelId="{F0EA375B-AB7F-408D-8DEF-04E1DF80EA6F}" type="presParOf" srcId="{A3DD398D-0E9A-4796-964B-B0B57D33012F}" destId="{1E9CD18A-F199-4D50-8181-56906D9BEF8A}" srcOrd="7" destOrd="0" presId="urn:microsoft.com/office/officeart/2005/8/layout/orgChart1"/>
    <dgm:cxn modelId="{2C497B03-7417-4346-B63B-419F0DF9BBA4}" type="presParOf" srcId="{1E9CD18A-F199-4D50-8181-56906D9BEF8A}" destId="{630E41B2-1E32-4459-820C-E54119A21F58}" srcOrd="0" destOrd="0" presId="urn:microsoft.com/office/officeart/2005/8/layout/orgChart1"/>
    <dgm:cxn modelId="{522008D0-E818-48D7-AC91-14B8934D8E24}" type="presParOf" srcId="{630E41B2-1E32-4459-820C-E54119A21F58}" destId="{50B5EFCC-48AB-4A9F-95E4-734BFFF66049}" srcOrd="0" destOrd="0" presId="urn:microsoft.com/office/officeart/2005/8/layout/orgChart1"/>
    <dgm:cxn modelId="{0600EC9F-DE18-4297-839D-3E3EDCC8E0F4}" type="presParOf" srcId="{630E41B2-1E32-4459-820C-E54119A21F58}" destId="{8BD9293D-DE70-403D-8E23-59D7DE9A7E50}" srcOrd="1" destOrd="0" presId="urn:microsoft.com/office/officeart/2005/8/layout/orgChart1"/>
    <dgm:cxn modelId="{CED50A6E-827E-4130-AAE5-A8A81CCB8AB6}" type="presParOf" srcId="{1E9CD18A-F199-4D50-8181-56906D9BEF8A}" destId="{AF7CBC5D-55D5-4A20-B0AB-48F2D31FD32F}" srcOrd="1" destOrd="0" presId="urn:microsoft.com/office/officeart/2005/8/layout/orgChart1"/>
    <dgm:cxn modelId="{3B458E9A-D69C-465F-A866-86C71137BE2B}" type="presParOf" srcId="{1E9CD18A-F199-4D50-8181-56906D9BEF8A}" destId="{05173F94-C5AA-4525-9BEC-139491A32F21}" srcOrd="2" destOrd="0" presId="urn:microsoft.com/office/officeart/2005/8/layout/orgChart1"/>
    <dgm:cxn modelId="{251518A6-4551-4483-9E95-345ECE2C79D0}" type="presParOf" srcId="{A3DD398D-0E9A-4796-964B-B0B57D33012F}" destId="{9B37523C-6452-450D-B195-C6A42F7B92D1}" srcOrd="8" destOrd="0" presId="urn:microsoft.com/office/officeart/2005/8/layout/orgChart1"/>
    <dgm:cxn modelId="{A976930E-BC2D-46BF-8F5C-99F39284D24D}" type="presParOf" srcId="{A3DD398D-0E9A-4796-964B-B0B57D33012F}" destId="{4F61D871-726F-4CE7-BDBD-9EAC60952506}" srcOrd="9" destOrd="0" presId="urn:microsoft.com/office/officeart/2005/8/layout/orgChart1"/>
    <dgm:cxn modelId="{40D43DEC-6910-4CE4-92C0-17837C847EFF}" type="presParOf" srcId="{4F61D871-726F-4CE7-BDBD-9EAC60952506}" destId="{307EFE59-3B8F-4F86-833C-0130DAF8375C}" srcOrd="0" destOrd="0" presId="urn:microsoft.com/office/officeart/2005/8/layout/orgChart1"/>
    <dgm:cxn modelId="{87847D40-1B72-446F-B071-AF1E7C881BF4}" type="presParOf" srcId="{307EFE59-3B8F-4F86-833C-0130DAF8375C}" destId="{AA825F6F-DCDF-4250-ABBF-DECF2D7E1503}" srcOrd="0" destOrd="0" presId="urn:microsoft.com/office/officeart/2005/8/layout/orgChart1"/>
    <dgm:cxn modelId="{B101381A-76F6-4BAA-827B-B02AC27B475F}" type="presParOf" srcId="{307EFE59-3B8F-4F86-833C-0130DAF8375C}" destId="{2E275C10-FEA9-4538-97F2-6E56D6AD8CA3}" srcOrd="1" destOrd="0" presId="urn:microsoft.com/office/officeart/2005/8/layout/orgChart1"/>
    <dgm:cxn modelId="{B8AF19F4-16E5-43C5-8A07-31D75F86AE64}" type="presParOf" srcId="{4F61D871-726F-4CE7-BDBD-9EAC60952506}" destId="{153543E9-D78B-436A-B8BC-8E23F780D12B}" srcOrd="1" destOrd="0" presId="urn:microsoft.com/office/officeart/2005/8/layout/orgChart1"/>
    <dgm:cxn modelId="{48932A72-74B9-4CE4-B3B2-EF3547C87494}" type="presParOf" srcId="{4F61D871-726F-4CE7-BDBD-9EAC60952506}" destId="{15E68302-A58C-415E-A275-BF17BCA9712F}" srcOrd="2" destOrd="0" presId="urn:microsoft.com/office/officeart/2005/8/layout/orgChart1"/>
    <dgm:cxn modelId="{0EAD2B1F-B4A3-4DA7-AEAA-BF95348CAE90}" type="presParOf" srcId="{B4C97D15-2573-4A35-8497-069F0B96D2A6}" destId="{832A0BF3-655B-419F-BC0A-077842DACE7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BB8E760-3569-4E7F-9F7E-EBE1E48CA00A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6710FDAA-CAF5-4377-962D-5A37D99841F6}">
      <dgm:prSet phldrT="[Text]" custT="1"/>
      <dgm:spPr/>
      <dgm:t>
        <a:bodyPr spcFirstLastPara="0" vert="horz" wrap="square" lIns="12065" tIns="12065" rIns="12065" bIns="12065" numCol="1" spcCol="1270" anchor="ctr" anchorCtr="0"/>
        <a:lstStyle/>
        <a:p>
          <a:r>
            <a:rPr lang="fa-IR" sz="1800" kern="1200" dirty="0">
              <a:cs typeface="B Yagut" panose="00000400000000000000" pitchFamily="2" charset="-78"/>
            </a:rPr>
            <a:t>آنچه در مجموعه انجام شده</a:t>
          </a:r>
          <a:endParaRPr lang="en-US" sz="1800" kern="1200" dirty="0">
            <a:cs typeface="B Yagut" panose="00000400000000000000" pitchFamily="2" charset="-78"/>
          </a:endParaRPr>
        </a:p>
      </dgm:t>
    </dgm:pt>
    <dgm:pt modelId="{8A956318-800C-4EE3-8417-B42C1552F24C}" type="parTrans" cxnId="{9FC01CC4-7E4F-4227-9FA5-CF57C2D779C4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192C6807-EA63-4FAD-B11E-2039A2527E6B}" type="sibTrans" cxnId="{9FC01CC4-7E4F-4227-9FA5-CF57C2D779C4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768150C8-903A-436E-AC45-EF89755DE069}">
      <dgm:prSet phldrT="[Text]" custT="1"/>
      <dgm:spPr/>
      <dgm:t>
        <a:bodyPr/>
        <a:lstStyle/>
        <a:p>
          <a:r>
            <a:rPr lang="fa-IR" sz="1800" dirty="0">
              <a:cs typeface="B Yagut" panose="00000400000000000000" pitchFamily="2" charset="-78"/>
            </a:rPr>
            <a:t>استفاده از تله های نوری</a:t>
          </a:r>
          <a:endParaRPr lang="en-US" sz="1800" dirty="0">
            <a:cs typeface="B Yagut" panose="00000400000000000000" pitchFamily="2" charset="-78"/>
          </a:endParaRPr>
        </a:p>
      </dgm:t>
    </dgm:pt>
    <dgm:pt modelId="{68C2370D-6E26-416D-96DE-139F036BBAA4}" type="parTrans" cxnId="{29899AB7-D597-47F2-8058-7CFC1012B2AD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45877D4F-13AB-4040-9914-59C9062CDC11}" type="sibTrans" cxnId="{29899AB7-D597-47F2-8058-7CFC1012B2AD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77FB723B-7654-420B-A4E3-46D54441CBCA}">
      <dgm:prSet phldrT="[Text]" custT="1"/>
      <dgm:spPr/>
      <dgm:t>
        <a:bodyPr/>
        <a:lstStyle/>
        <a:p>
          <a:r>
            <a:rPr lang="fa-IR" sz="1800" dirty="0">
              <a:cs typeface="B Yagut" panose="00000400000000000000" pitchFamily="2" charset="-78"/>
            </a:rPr>
            <a:t>سمپاشی</a:t>
          </a:r>
          <a:endParaRPr lang="en-US" sz="1800" dirty="0">
            <a:cs typeface="B Yagut" panose="00000400000000000000" pitchFamily="2" charset="-78"/>
          </a:endParaRPr>
        </a:p>
      </dgm:t>
    </dgm:pt>
    <dgm:pt modelId="{2169D8D5-91D1-4846-A67F-DC1A05183C48}" type="parTrans" cxnId="{C14EBF5E-7965-4AEA-8DC1-8BAB99E02C6F}">
      <dgm:prSet/>
      <dgm:spPr/>
    </dgm:pt>
    <dgm:pt modelId="{C57F8ECD-6227-4ADA-AA3F-A77DC24E68F8}" type="sibTrans" cxnId="{C14EBF5E-7965-4AEA-8DC1-8BAB99E02C6F}">
      <dgm:prSet/>
      <dgm:spPr/>
    </dgm:pt>
    <dgm:pt modelId="{E6695C8C-8A0B-4DE0-B7DD-03C2BA74D609}">
      <dgm:prSet phldrT="[Text]" custT="1"/>
      <dgm:spPr/>
      <dgm:t>
        <a:bodyPr/>
        <a:lstStyle/>
        <a:p>
          <a:r>
            <a:rPr lang="fa-IR" sz="1800" dirty="0">
              <a:cs typeface="B Yagut" panose="00000400000000000000" pitchFamily="2" charset="-78"/>
            </a:rPr>
            <a:t>استفاده از تله های فرمونی</a:t>
          </a:r>
          <a:endParaRPr lang="en-US" sz="1800" dirty="0">
            <a:cs typeface="B Yagut" panose="00000400000000000000" pitchFamily="2" charset="-78"/>
          </a:endParaRPr>
        </a:p>
      </dgm:t>
    </dgm:pt>
    <dgm:pt modelId="{C08CC502-B96B-4CB0-856C-80015346A46F}" type="sibTrans" cxnId="{3BD01BDD-589E-472F-BDB8-0A30EC4E215B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BFE2FB22-6DD2-41A2-9C41-C652349D2B4E}" type="parTrans" cxnId="{3BD01BDD-589E-472F-BDB8-0A30EC4E215B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7EECF42F-00F1-4E0D-96D1-5ED051135189}" type="pres">
      <dgm:prSet presAssocID="{5BB8E760-3569-4E7F-9F7E-EBE1E48CA00A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A667D9D-954A-4BEF-B60E-C34630DCD11A}" type="pres">
      <dgm:prSet presAssocID="{6710FDAA-CAF5-4377-962D-5A37D99841F6}" presName="hierRoot1" presStyleCnt="0">
        <dgm:presLayoutVars>
          <dgm:hierBranch val="init"/>
        </dgm:presLayoutVars>
      </dgm:prSet>
      <dgm:spPr/>
    </dgm:pt>
    <dgm:pt modelId="{B1B3CDA7-32F0-4019-AE10-709027FD315F}" type="pres">
      <dgm:prSet presAssocID="{6710FDAA-CAF5-4377-962D-5A37D99841F6}" presName="rootComposite1" presStyleCnt="0"/>
      <dgm:spPr/>
    </dgm:pt>
    <dgm:pt modelId="{C624C05E-6EED-4005-B9D3-77FDB776FA9F}" type="pres">
      <dgm:prSet presAssocID="{6710FDAA-CAF5-4377-962D-5A37D99841F6}" presName="rootText1" presStyleLbl="node0" presStyleIdx="0" presStyleCnt="1" custScaleX="169457" custScaleY="137333">
        <dgm:presLayoutVars>
          <dgm:chPref val="3"/>
        </dgm:presLayoutVars>
      </dgm:prSet>
      <dgm:spPr>
        <a:xfrm>
          <a:off x="3968" y="2146465"/>
          <a:ext cx="3690937" cy="1125735"/>
        </a:xfrm>
        <a:prstGeom prst="rect">
          <a:avLst/>
        </a:prstGeom>
      </dgm:spPr>
      <dgm:t>
        <a:bodyPr/>
        <a:lstStyle/>
        <a:p>
          <a:endParaRPr lang="en-US"/>
        </a:p>
      </dgm:t>
    </dgm:pt>
    <dgm:pt modelId="{94C560AA-51C6-49AC-92E6-9C26941DD9D2}" type="pres">
      <dgm:prSet presAssocID="{6710FDAA-CAF5-4377-962D-5A37D99841F6}" presName="rootConnector1" presStyleLbl="node1" presStyleIdx="0" presStyleCnt="0"/>
      <dgm:spPr/>
      <dgm:t>
        <a:bodyPr/>
        <a:lstStyle/>
        <a:p>
          <a:endParaRPr lang="en-US"/>
        </a:p>
      </dgm:t>
    </dgm:pt>
    <dgm:pt modelId="{D0071F92-C53E-47F1-8D80-5954B7DB8177}" type="pres">
      <dgm:prSet presAssocID="{6710FDAA-CAF5-4377-962D-5A37D99841F6}" presName="hierChild2" presStyleCnt="0"/>
      <dgm:spPr/>
    </dgm:pt>
    <dgm:pt modelId="{8DF70343-B79E-4148-8A7A-08484C027268}" type="pres">
      <dgm:prSet presAssocID="{BFE2FB22-6DD2-41A2-9C41-C652349D2B4E}" presName="Name66" presStyleLbl="parChTrans1D2" presStyleIdx="0" presStyleCnt="3"/>
      <dgm:spPr/>
      <dgm:t>
        <a:bodyPr/>
        <a:lstStyle/>
        <a:p>
          <a:endParaRPr lang="en-US"/>
        </a:p>
      </dgm:t>
    </dgm:pt>
    <dgm:pt modelId="{68C3AE82-1F35-4DE1-8BF6-5E537993F643}" type="pres">
      <dgm:prSet presAssocID="{E6695C8C-8A0B-4DE0-B7DD-03C2BA74D609}" presName="hierRoot2" presStyleCnt="0">
        <dgm:presLayoutVars>
          <dgm:hierBranch val="init"/>
        </dgm:presLayoutVars>
      </dgm:prSet>
      <dgm:spPr/>
    </dgm:pt>
    <dgm:pt modelId="{2F952D58-5EF2-41FF-8D6A-FA31BB15E383}" type="pres">
      <dgm:prSet presAssocID="{E6695C8C-8A0B-4DE0-B7DD-03C2BA74D609}" presName="rootComposite" presStyleCnt="0"/>
      <dgm:spPr/>
    </dgm:pt>
    <dgm:pt modelId="{4909D39A-33DC-41AA-AF0E-097EB77F4234}" type="pres">
      <dgm:prSet presAssocID="{E6695C8C-8A0B-4DE0-B7DD-03C2BA74D60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CBE13A-0ED6-4401-A05A-EB10DE2DB70C}" type="pres">
      <dgm:prSet presAssocID="{E6695C8C-8A0B-4DE0-B7DD-03C2BA74D609}" presName="rootConnector" presStyleLbl="node2" presStyleIdx="0" presStyleCnt="3"/>
      <dgm:spPr/>
      <dgm:t>
        <a:bodyPr/>
        <a:lstStyle/>
        <a:p>
          <a:endParaRPr lang="en-US"/>
        </a:p>
      </dgm:t>
    </dgm:pt>
    <dgm:pt modelId="{C44296D9-0532-4032-AAB9-3DAF0AC00C9C}" type="pres">
      <dgm:prSet presAssocID="{E6695C8C-8A0B-4DE0-B7DD-03C2BA74D609}" presName="hierChild4" presStyleCnt="0"/>
      <dgm:spPr/>
    </dgm:pt>
    <dgm:pt modelId="{5BFB501B-2EBD-440B-9160-4E4DB67FBE33}" type="pres">
      <dgm:prSet presAssocID="{E6695C8C-8A0B-4DE0-B7DD-03C2BA74D609}" presName="hierChild5" presStyleCnt="0"/>
      <dgm:spPr/>
    </dgm:pt>
    <dgm:pt modelId="{FEA2862A-C47A-4BBE-AC27-C8872268379A}" type="pres">
      <dgm:prSet presAssocID="{68C2370D-6E26-416D-96DE-139F036BBAA4}" presName="Name66" presStyleLbl="parChTrans1D2" presStyleIdx="1" presStyleCnt="3"/>
      <dgm:spPr/>
      <dgm:t>
        <a:bodyPr/>
        <a:lstStyle/>
        <a:p>
          <a:endParaRPr lang="en-US"/>
        </a:p>
      </dgm:t>
    </dgm:pt>
    <dgm:pt modelId="{119E79E7-AFE2-4D10-A88C-5A2360F9B4A6}" type="pres">
      <dgm:prSet presAssocID="{768150C8-903A-436E-AC45-EF89755DE069}" presName="hierRoot2" presStyleCnt="0">
        <dgm:presLayoutVars>
          <dgm:hierBranch val="init"/>
        </dgm:presLayoutVars>
      </dgm:prSet>
      <dgm:spPr/>
    </dgm:pt>
    <dgm:pt modelId="{B0E55DB3-B219-4DAA-BD57-111727302A75}" type="pres">
      <dgm:prSet presAssocID="{768150C8-903A-436E-AC45-EF89755DE069}" presName="rootComposite" presStyleCnt="0"/>
      <dgm:spPr/>
    </dgm:pt>
    <dgm:pt modelId="{21650DB9-19E8-4173-8F6D-5205F2B7E006}" type="pres">
      <dgm:prSet presAssocID="{768150C8-903A-436E-AC45-EF89755DE06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C3291E2-BFEF-452C-ABAD-A2EF730608C5}" type="pres">
      <dgm:prSet presAssocID="{768150C8-903A-436E-AC45-EF89755DE069}" presName="rootConnector" presStyleLbl="node2" presStyleIdx="1" presStyleCnt="3"/>
      <dgm:spPr/>
      <dgm:t>
        <a:bodyPr/>
        <a:lstStyle/>
        <a:p>
          <a:endParaRPr lang="en-US"/>
        </a:p>
      </dgm:t>
    </dgm:pt>
    <dgm:pt modelId="{468674E4-A930-462D-97AA-1B099D48BAFC}" type="pres">
      <dgm:prSet presAssocID="{768150C8-903A-436E-AC45-EF89755DE069}" presName="hierChild4" presStyleCnt="0"/>
      <dgm:spPr/>
    </dgm:pt>
    <dgm:pt modelId="{B2F94D1B-E46E-4695-8AD0-3A652B0EE031}" type="pres">
      <dgm:prSet presAssocID="{768150C8-903A-436E-AC45-EF89755DE069}" presName="hierChild5" presStyleCnt="0"/>
      <dgm:spPr/>
    </dgm:pt>
    <dgm:pt modelId="{9072A3E0-42B2-4F7B-8852-1F137D52101D}" type="pres">
      <dgm:prSet presAssocID="{2169D8D5-91D1-4846-A67F-DC1A05183C48}" presName="Name66" presStyleLbl="parChTrans1D2" presStyleIdx="2" presStyleCnt="3"/>
      <dgm:spPr/>
    </dgm:pt>
    <dgm:pt modelId="{9E4E275F-5B2A-4980-9C9D-7EAEFEDC929F}" type="pres">
      <dgm:prSet presAssocID="{77FB723B-7654-420B-A4E3-46D54441CBCA}" presName="hierRoot2" presStyleCnt="0">
        <dgm:presLayoutVars>
          <dgm:hierBranch val="init"/>
        </dgm:presLayoutVars>
      </dgm:prSet>
      <dgm:spPr/>
    </dgm:pt>
    <dgm:pt modelId="{389DB768-F288-42ED-8DEB-907F344FC2FD}" type="pres">
      <dgm:prSet presAssocID="{77FB723B-7654-420B-A4E3-46D54441CBCA}" presName="rootComposite" presStyleCnt="0"/>
      <dgm:spPr/>
    </dgm:pt>
    <dgm:pt modelId="{A67586F4-592C-4EC9-8064-19CACB39427F}" type="pres">
      <dgm:prSet presAssocID="{77FB723B-7654-420B-A4E3-46D54441CBCA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B399F0-E83A-4D1F-BAC1-BCD2BE0E488E}" type="pres">
      <dgm:prSet presAssocID="{77FB723B-7654-420B-A4E3-46D54441CBCA}" presName="rootConnector" presStyleLbl="node2" presStyleIdx="2" presStyleCnt="3"/>
      <dgm:spPr/>
      <dgm:t>
        <a:bodyPr/>
        <a:lstStyle/>
        <a:p>
          <a:endParaRPr lang="en-US"/>
        </a:p>
      </dgm:t>
    </dgm:pt>
    <dgm:pt modelId="{3862A7BB-079A-447B-AA02-2CA6734BDA1A}" type="pres">
      <dgm:prSet presAssocID="{77FB723B-7654-420B-A4E3-46D54441CBCA}" presName="hierChild4" presStyleCnt="0"/>
      <dgm:spPr/>
    </dgm:pt>
    <dgm:pt modelId="{3AF94C5C-C536-4A63-BFB1-DF193202B507}" type="pres">
      <dgm:prSet presAssocID="{77FB723B-7654-420B-A4E3-46D54441CBCA}" presName="hierChild5" presStyleCnt="0"/>
      <dgm:spPr/>
    </dgm:pt>
    <dgm:pt modelId="{70640248-38B9-456A-91E8-5FE535D02BE6}" type="pres">
      <dgm:prSet presAssocID="{6710FDAA-CAF5-4377-962D-5A37D99841F6}" presName="hierChild3" presStyleCnt="0"/>
      <dgm:spPr/>
    </dgm:pt>
  </dgm:ptLst>
  <dgm:cxnLst>
    <dgm:cxn modelId="{30444742-0F46-47C8-8D9F-FD1064FA2B93}" type="presOf" srcId="{6710FDAA-CAF5-4377-962D-5A37D99841F6}" destId="{C624C05E-6EED-4005-B9D3-77FDB776FA9F}" srcOrd="0" destOrd="0" presId="urn:microsoft.com/office/officeart/2009/3/layout/HorizontalOrganizationChart"/>
    <dgm:cxn modelId="{54A1B548-5D2E-4422-9900-E824A5FEA554}" type="presOf" srcId="{768150C8-903A-436E-AC45-EF89755DE069}" destId="{6C3291E2-BFEF-452C-ABAD-A2EF730608C5}" srcOrd="1" destOrd="0" presId="urn:microsoft.com/office/officeart/2009/3/layout/HorizontalOrganizationChart"/>
    <dgm:cxn modelId="{3AB376BF-B23F-4D3B-A29D-AB52BDE7C159}" type="presOf" srcId="{5BB8E760-3569-4E7F-9F7E-EBE1E48CA00A}" destId="{7EECF42F-00F1-4E0D-96D1-5ED051135189}" srcOrd="0" destOrd="0" presId="urn:microsoft.com/office/officeart/2009/3/layout/HorizontalOrganizationChart"/>
    <dgm:cxn modelId="{29899AB7-D597-47F2-8058-7CFC1012B2AD}" srcId="{6710FDAA-CAF5-4377-962D-5A37D99841F6}" destId="{768150C8-903A-436E-AC45-EF89755DE069}" srcOrd="1" destOrd="0" parTransId="{68C2370D-6E26-416D-96DE-139F036BBAA4}" sibTransId="{45877D4F-13AB-4040-9914-59C9062CDC11}"/>
    <dgm:cxn modelId="{0AB906B2-FEA7-4E3B-B3CF-C9D5BB75C033}" type="presOf" srcId="{77FB723B-7654-420B-A4E3-46D54441CBCA}" destId="{A67586F4-592C-4EC9-8064-19CACB39427F}" srcOrd="0" destOrd="0" presId="urn:microsoft.com/office/officeart/2009/3/layout/HorizontalOrganizationChart"/>
    <dgm:cxn modelId="{1F29840A-95E7-493C-BD84-850E3A6CD7C2}" type="presOf" srcId="{2169D8D5-91D1-4846-A67F-DC1A05183C48}" destId="{9072A3E0-42B2-4F7B-8852-1F137D52101D}" srcOrd="0" destOrd="0" presId="urn:microsoft.com/office/officeart/2009/3/layout/HorizontalOrganizationChart"/>
    <dgm:cxn modelId="{E5977FC9-EEAE-4A37-B378-A3D7372311D1}" type="presOf" srcId="{E6695C8C-8A0B-4DE0-B7DD-03C2BA74D609}" destId="{C5CBE13A-0ED6-4401-A05A-EB10DE2DB70C}" srcOrd="1" destOrd="0" presId="urn:microsoft.com/office/officeart/2009/3/layout/HorizontalOrganizationChart"/>
    <dgm:cxn modelId="{8C6F0F4D-A498-45ED-814D-FF8589F28D20}" type="presOf" srcId="{68C2370D-6E26-416D-96DE-139F036BBAA4}" destId="{FEA2862A-C47A-4BBE-AC27-C8872268379A}" srcOrd="0" destOrd="0" presId="urn:microsoft.com/office/officeart/2009/3/layout/HorizontalOrganizationChart"/>
    <dgm:cxn modelId="{2021E1AC-8E3C-489E-AEAF-08D289C26921}" type="presOf" srcId="{768150C8-903A-436E-AC45-EF89755DE069}" destId="{21650DB9-19E8-4173-8F6D-5205F2B7E006}" srcOrd="0" destOrd="0" presId="urn:microsoft.com/office/officeart/2009/3/layout/HorizontalOrganizationChart"/>
    <dgm:cxn modelId="{4655B1EB-F106-4D1C-9CE5-2A89F366B61E}" type="presOf" srcId="{77FB723B-7654-420B-A4E3-46D54441CBCA}" destId="{2DB399F0-E83A-4D1F-BAC1-BCD2BE0E488E}" srcOrd="1" destOrd="0" presId="urn:microsoft.com/office/officeart/2009/3/layout/HorizontalOrganizationChart"/>
    <dgm:cxn modelId="{3BD01BDD-589E-472F-BDB8-0A30EC4E215B}" srcId="{6710FDAA-CAF5-4377-962D-5A37D99841F6}" destId="{E6695C8C-8A0B-4DE0-B7DD-03C2BA74D609}" srcOrd="0" destOrd="0" parTransId="{BFE2FB22-6DD2-41A2-9C41-C652349D2B4E}" sibTransId="{C08CC502-B96B-4CB0-856C-80015346A46F}"/>
    <dgm:cxn modelId="{360957EA-B49F-4580-AA1E-4E3758EE213D}" type="presOf" srcId="{6710FDAA-CAF5-4377-962D-5A37D99841F6}" destId="{94C560AA-51C6-49AC-92E6-9C26941DD9D2}" srcOrd="1" destOrd="0" presId="urn:microsoft.com/office/officeart/2009/3/layout/HorizontalOrganizationChart"/>
    <dgm:cxn modelId="{3CE18D6F-719F-482F-966E-C95241DAB59A}" type="presOf" srcId="{E6695C8C-8A0B-4DE0-B7DD-03C2BA74D609}" destId="{4909D39A-33DC-41AA-AF0E-097EB77F4234}" srcOrd="0" destOrd="0" presId="urn:microsoft.com/office/officeart/2009/3/layout/HorizontalOrganizationChart"/>
    <dgm:cxn modelId="{9FC01CC4-7E4F-4227-9FA5-CF57C2D779C4}" srcId="{5BB8E760-3569-4E7F-9F7E-EBE1E48CA00A}" destId="{6710FDAA-CAF5-4377-962D-5A37D99841F6}" srcOrd="0" destOrd="0" parTransId="{8A956318-800C-4EE3-8417-B42C1552F24C}" sibTransId="{192C6807-EA63-4FAD-B11E-2039A2527E6B}"/>
    <dgm:cxn modelId="{171D513F-F72E-465C-BF64-CDDB587A3223}" type="presOf" srcId="{BFE2FB22-6DD2-41A2-9C41-C652349D2B4E}" destId="{8DF70343-B79E-4148-8A7A-08484C027268}" srcOrd="0" destOrd="0" presId="urn:microsoft.com/office/officeart/2009/3/layout/HorizontalOrganizationChart"/>
    <dgm:cxn modelId="{C14EBF5E-7965-4AEA-8DC1-8BAB99E02C6F}" srcId="{6710FDAA-CAF5-4377-962D-5A37D99841F6}" destId="{77FB723B-7654-420B-A4E3-46D54441CBCA}" srcOrd="2" destOrd="0" parTransId="{2169D8D5-91D1-4846-A67F-DC1A05183C48}" sibTransId="{C57F8ECD-6227-4ADA-AA3F-A77DC24E68F8}"/>
    <dgm:cxn modelId="{06F7DF12-ED25-410F-A19A-EEF5820D0984}" type="presParOf" srcId="{7EECF42F-00F1-4E0D-96D1-5ED051135189}" destId="{FA667D9D-954A-4BEF-B60E-C34630DCD11A}" srcOrd="0" destOrd="0" presId="urn:microsoft.com/office/officeart/2009/3/layout/HorizontalOrganizationChart"/>
    <dgm:cxn modelId="{D38C3689-ADA4-4079-97EC-0DFF6AB33719}" type="presParOf" srcId="{FA667D9D-954A-4BEF-B60E-C34630DCD11A}" destId="{B1B3CDA7-32F0-4019-AE10-709027FD315F}" srcOrd="0" destOrd="0" presId="urn:microsoft.com/office/officeart/2009/3/layout/HorizontalOrganizationChart"/>
    <dgm:cxn modelId="{AC5AEACD-C176-4188-9F4E-70923F7AB44E}" type="presParOf" srcId="{B1B3CDA7-32F0-4019-AE10-709027FD315F}" destId="{C624C05E-6EED-4005-B9D3-77FDB776FA9F}" srcOrd="0" destOrd="0" presId="urn:microsoft.com/office/officeart/2009/3/layout/HorizontalOrganizationChart"/>
    <dgm:cxn modelId="{A1D96889-B5E0-4949-9EC7-C14503C9A86E}" type="presParOf" srcId="{B1B3CDA7-32F0-4019-AE10-709027FD315F}" destId="{94C560AA-51C6-49AC-92E6-9C26941DD9D2}" srcOrd="1" destOrd="0" presId="urn:microsoft.com/office/officeart/2009/3/layout/HorizontalOrganizationChart"/>
    <dgm:cxn modelId="{447B752D-F2B6-48D3-B519-A7450E235272}" type="presParOf" srcId="{FA667D9D-954A-4BEF-B60E-C34630DCD11A}" destId="{D0071F92-C53E-47F1-8D80-5954B7DB8177}" srcOrd="1" destOrd="0" presId="urn:microsoft.com/office/officeart/2009/3/layout/HorizontalOrganizationChart"/>
    <dgm:cxn modelId="{30471D74-D5BB-4068-8AC4-7DE7FE7A7DC3}" type="presParOf" srcId="{D0071F92-C53E-47F1-8D80-5954B7DB8177}" destId="{8DF70343-B79E-4148-8A7A-08484C027268}" srcOrd="0" destOrd="0" presId="urn:microsoft.com/office/officeart/2009/3/layout/HorizontalOrganizationChart"/>
    <dgm:cxn modelId="{F464E55C-00BA-4195-A953-52B2025DAFDD}" type="presParOf" srcId="{D0071F92-C53E-47F1-8D80-5954B7DB8177}" destId="{68C3AE82-1F35-4DE1-8BF6-5E537993F643}" srcOrd="1" destOrd="0" presId="urn:microsoft.com/office/officeart/2009/3/layout/HorizontalOrganizationChart"/>
    <dgm:cxn modelId="{7C6E4254-BB7F-4642-AE55-679B2A1B69C9}" type="presParOf" srcId="{68C3AE82-1F35-4DE1-8BF6-5E537993F643}" destId="{2F952D58-5EF2-41FF-8D6A-FA31BB15E383}" srcOrd="0" destOrd="0" presId="urn:microsoft.com/office/officeart/2009/3/layout/HorizontalOrganizationChart"/>
    <dgm:cxn modelId="{67373307-CBEC-431B-A33A-70981A9E847F}" type="presParOf" srcId="{2F952D58-5EF2-41FF-8D6A-FA31BB15E383}" destId="{4909D39A-33DC-41AA-AF0E-097EB77F4234}" srcOrd="0" destOrd="0" presId="urn:microsoft.com/office/officeart/2009/3/layout/HorizontalOrganizationChart"/>
    <dgm:cxn modelId="{753A2140-5EF6-4953-AB51-763620672948}" type="presParOf" srcId="{2F952D58-5EF2-41FF-8D6A-FA31BB15E383}" destId="{C5CBE13A-0ED6-4401-A05A-EB10DE2DB70C}" srcOrd="1" destOrd="0" presId="urn:microsoft.com/office/officeart/2009/3/layout/HorizontalOrganizationChart"/>
    <dgm:cxn modelId="{5049ABC4-398B-4F90-993D-099384AD762D}" type="presParOf" srcId="{68C3AE82-1F35-4DE1-8BF6-5E537993F643}" destId="{C44296D9-0532-4032-AAB9-3DAF0AC00C9C}" srcOrd="1" destOrd="0" presId="urn:microsoft.com/office/officeart/2009/3/layout/HorizontalOrganizationChart"/>
    <dgm:cxn modelId="{2CD03949-D089-40C5-BD1C-7BEB3AEA479A}" type="presParOf" srcId="{68C3AE82-1F35-4DE1-8BF6-5E537993F643}" destId="{5BFB501B-2EBD-440B-9160-4E4DB67FBE33}" srcOrd="2" destOrd="0" presId="urn:microsoft.com/office/officeart/2009/3/layout/HorizontalOrganizationChart"/>
    <dgm:cxn modelId="{279CF131-4A66-4D71-B66A-8450FFDBCBCF}" type="presParOf" srcId="{D0071F92-C53E-47F1-8D80-5954B7DB8177}" destId="{FEA2862A-C47A-4BBE-AC27-C8872268379A}" srcOrd="2" destOrd="0" presId="urn:microsoft.com/office/officeart/2009/3/layout/HorizontalOrganizationChart"/>
    <dgm:cxn modelId="{161A3776-08B4-42D0-A566-5DA8EEAB59E1}" type="presParOf" srcId="{D0071F92-C53E-47F1-8D80-5954B7DB8177}" destId="{119E79E7-AFE2-4D10-A88C-5A2360F9B4A6}" srcOrd="3" destOrd="0" presId="urn:microsoft.com/office/officeart/2009/3/layout/HorizontalOrganizationChart"/>
    <dgm:cxn modelId="{19CB096E-11FC-4305-B866-63CF5AB75A81}" type="presParOf" srcId="{119E79E7-AFE2-4D10-A88C-5A2360F9B4A6}" destId="{B0E55DB3-B219-4DAA-BD57-111727302A75}" srcOrd="0" destOrd="0" presId="urn:microsoft.com/office/officeart/2009/3/layout/HorizontalOrganizationChart"/>
    <dgm:cxn modelId="{1C59DFF0-B706-410A-8A03-0AE501EB9FAC}" type="presParOf" srcId="{B0E55DB3-B219-4DAA-BD57-111727302A75}" destId="{21650DB9-19E8-4173-8F6D-5205F2B7E006}" srcOrd="0" destOrd="0" presId="urn:microsoft.com/office/officeart/2009/3/layout/HorizontalOrganizationChart"/>
    <dgm:cxn modelId="{E91237D5-AD86-4C8B-9A93-68E6ABEF0E86}" type="presParOf" srcId="{B0E55DB3-B219-4DAA-BD57-111727302A75}" destId="{6C3291E2-BFEF-452C-ABAD-A2EF730608C5}" srcOrd="1" destOrd="0" presId="urn:microsoft.com/office/officeart/2009/3/layout/HorizontalOrganizationChart"/>
    <dgm:cxn modelId="{B7F7F8DC-5929-4C14-ADDC-5AEA74532612}" type="presParOf" srcId="{119E79E7-AFE2-4D10-A88C-5A2360F9B4A6}" destId="{468674E4-A930-462D-97AA-1B099D48BAFC}" srcOrd="1" destOrd="0" presId="urn:microsoft.com/office/officeart/2009/3/layout/HorizontalOrganizationChart"/>
    <dgm:cxn modelId="{2F8DEA29-4B87-4804-BE09-0F962685B005}" type="presParOf" srcId="{119E79E7-AFE2-4D10-A88C-5A2360F9B4A6}" destId="{B2F94D1B-E46E-4695-8AD0-3A652B0EE031}" srcOrd="2" destOrd="0" presId="urn:microsoft.com/office/officeart/2009/3/layout/HorizontalOrganizationChart"/>
    <dgm:cxn modelId="{F0B8A77D-EA25-465B-A740-669D4D13C81F}" type="presParOf" srcId="{D0071F92-C53E-47F1-8D80-5954B7DB8177}" destId="{9072A3E0-42B2-4F7B-8852-1F137D52101D}" srcOrd="4" destOrd="0" presId="urn:microsoft.com/office/officeart/2009/3/layout/HorizontalOrganizationChart"/>
    <dgm:cxn modelId="{68A9C5EE-203E-4084-83DD-C09A6F4864F1}" type="presParOf" srcId="{D0071F92-C53E-47F1-8D80-5954B7DB8177}" destId="{9E4E275F-5B2A-4980-9C9D-7EAEFEDC929F}" srcOrd="5" destOrd="0" presId="urn:microsoft.com/office/officeart/2009/3/layout/HorizontalOrganizationChart"/>
    <dgm:cxn modelId="{C3BD8E41-0BD4-4169-B5D3-B83E9FD4DE37}" type="presParOf" srcId="{9E4E275F-5B2A-4980-9C9D-7EAEFEDC929F}" destId="{389DB768-F288-42ED-8DEB-907F344FC2FD}" srcOrd="0" destOrd="0" presId="urn:microsoft.com/office/officeart/2009/3/layout/HorizontalOrganizationChart"/>
    <dgm:cxn modelId="{8E90BAEC-D012-49A4-9C22-7DB079B59B83}" type="presParOf" srcId="{389DB768-F288-42ED-8DEB-907F344FC2FD}" destId="{A67586F4-592C-4EC9-8064-19CACB39427F}" srcOrd="0" destOrd="0" presId="urn:microsoft.com/office/officeart/2009/3/layout/HorizontalOrganizationChart"/>
    <dgm:cxn modelId="{164D8BBD-4297-49A3-AFF6-677FF419B50F}" type="presParOf" srcId="{389DB768-F288-42ED-8DEB-907F344FC2FD}" destId="{2DB399F0-E83A-4D1F-BAC1-BCD2BE0E488E}" srcOrd="1" destOrd="0" presId="urn:microsoft.com/office/officeart/2009/3/layout/HorizontalOrganizationChart"/>
    <dgm:cxn modelId="{82AFE55E-AAE9-4374-BCA1-2FB1413658C2}" type="presParOf" srcId="{9E4E275F-5B2A-4980-9C9D-7EAEFEDC929F}" destId="{3862A7BB-079A-447B-AA02-2CA6734BDA1A}" srcOrd="1" destOrd="0" presId="urn:microsoft.com/office/officeart/2009/3/layout/HorizontalOrganizationChart"/>
    <dgm:cxn modelId="{341A79D4-A63A-41A5-BB13-1FAD575A9358}" type="presParOf" srcId="{9E4E275F-5B2A-4980-9C9D-7EAEFEDC929F}" destId="{3AF94C5C-C536-4A63-BFB1-DF193202B507}" srcOrd="2" destOrd="0" presId="urn:microsoft.com/office/officeart/2009/3/layout/HorizontalOrganizationChart"/>
    <dgm:cxn modelId="{F7E565F8-9293-4476-B0EB-0D03AC444E8A}" type="presParOf" srcId="{FA667D9D-954A-4BEF-B60E-C34630DCD11A}" destId="{70640248-38B9-456A-91E8-5FE535D02BE6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F9EDC8C-18E9-4C47-81A0-D744FAD372DE}" type="doc">
      <dgm:prSet loTypeId="urn:microsoft.com/office/officeart/2005/8/layout/orgChart1" loCatId="hierarchy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9570F4AD-577F-4610-9ECB-76D389E9FF4A}">
      <dgm:prSet phldrT="[Text]" custT="1"/>
      <dgm:spPr/>
      <dgm:t>
        <a:bodyPr/>
        <a:lstStyle/>
        <a:p>
          <a:r>
            <a:rPr lang="fa-IR" sz="1800" b="1" dirty="0">
              <a:cs typeface="B Yagut" panose="00000400000000000000" pitchFamily="2" charset="-78"/>
            </a:rPr>
            <a:t>مهم ترین محدودیت ها</a:t>
          </a:r>
          <a:endParaRPr lang="en-US" sz="1800" b="1" dirty="0">
            <a:cs typeface="B Yagut" panose="00000400000000000000" pitchFamily="2" charset="-78"/>
          </a:endParaRPr>
        </a:p>
      </dgm:t>
    </dgm:pt>
    <dgm:pt modelId="{9A5B4C6E-246E-4AFB-94AE-517A740326C8}" type="parTrans" cxnId="{89499EAC-45D4-47C3-BC5F-B397DADFE0AD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C9983868-5F73-4708-B9D5-26D623CBAB41}" type="sibTrans" cxnId="{89499EAC-45D4-47C3-BC5F-B397DADFE0AD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FADBCDC8-EAFF-4F33-8377-622622FC75AD}">
      <dgm:prSet phldrT="[Text]" custT="1"/>
      <dgm:spPr/>
      <dgm:t>
        <a:bodyPr/>
        <a:lstStyle/>
        <a:p>
          <a:r>
            <a:rPr lang="fa-IR" sz="1800" b="1" dirty="0">
              <a:cs typeface="B Yagut" panose="00000400000000000000" pitchFamily="2" charset="-78"/>
            </a:rPr>
            <a:t>عدم از بین رفتن آفات از شیوه شیمیایی</a:t>
          </a:r>
          <a:endParaRPr lang="en-US" sz="1800" b="1" dirty="0">
            <a:cs typeface="B Yagut" panose="00000400000000000000" pitchFamily="2" charset="-78"/>
          </a:endParaRPr>
        </a:p>
      </dgm:t>
    </dgm:pt>
    <dgm:pt modelId="{3A97C7E2-5D30-4D90-8F32-615AD4C522A6}" type="parTrans" cxnId="{4527B58C-DE68-4758-B856-C52089FEB746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BF9E11EE-AE72-4933-A0EA-3EA652EBDCA7}" type="sibTrans" cxnId="{4527B58C-DE68-4758-B856-C52089FEB746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398A7A10-A179-4932-B402-62F458F46A15}">
      <dgm:prSet phldrT="[Text]" custT="1"/>
      <dgm:spPr/>
      <dgm:t>
        <a:bodyPr/>
        <a:lstStyle/>
        <a:p>
          <a:r>
            <a:rPr lang="fa-IR" sz="1800" b="1" dirty="0">
              <a:cs typeface="B Yagut" panose="00000400000000000000" pitchFamily="2" charset="-78"/>
            </a:rPr>
            <a:t>عدم شناسایی  چشمی</a:t>
          </a:r>
          <a:endParaRPr lang="en-US" sz="1800" b="1" dirty="0">
            <a:cs typeface="B Yagut" panose="00000400000000000000" pitchFamily="2" charset="-78"/>
          </a:endParaRPr>
        </a:p>
      </dgm:t>
    </dgm:pt>
    <dgm:pt modelId="{F4B8781C-C204-4A3E-B670-1FD4B3FF7AE8}" type="parTrans" cxnId="{CB6E866E-75A4-4BE8-88A6-DE39854BBC25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5D390DB6-A1A8-4F4B-B412-266A279C1707}" type="sibTrans" cxnId="{CB6E866E-75A4-4BE8-88A6-DE39854BBC25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E8BE00D2-F4E7-47FB-81BB-6277DCB20FBF}">
      <dgm:prSet phldrT="[Text]" custT="1"/>
      <dgm:spPr/>
      <dgm:t>
        <a:bodyPr/>
        <a:lstStyle/>
        <a:p>
          <a:r>
            <a:rPr lang="fa-IR" sz="1800" b="1" dirty="0">
              <a:cs typeface="B Yagut" panose="00000400000000000000" pitchFamily="2" charset="-78"/>
            </a:rPr>
            <a:t>ارتفاع بلند درختان</a:t>
          </a:r>
          <a:endParaRPr lang="en-US" sz="1800" b="1" dirty="0">
            <a:cs typeface="B Yagut" panose="00000400000000000000" pitchFamily="2" charset="-78"/>
          </a:endParaRPr>
        </a:p>
      </dgm:t>
    </dgm:pt>
    <dgm:pt modelId="{C28B4143-D38E-4627-B360-FEE02143AF74}" type="parTrans" cxnId="{6ABBCF34-97AC-4477-94E8-34BF8A7254D9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12AD1E34-A697-41F2-9877-8C1B600C0D7E}" type="sibTrans" cxnId="{6ABBCF34-97AC-4477-94E8-34BF8A7254D9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439F2FC9-36C1-478F-8262-35110AAD735C}" type="pres">
      <dgm:prSet presAssocID="{FF9EDC8C-18E9-4C47-81A0-D744FAD372D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53D2684-6180-48C6-A109-449019AFB998}" type="pres">
      <dgm:prSet presAssocID="{9570F4AD-577F-4610-9ECB-76D389E9FF4A}" presName="hierRoot1" presStyleCnt="0">
        <dgm:presLayoutVars>
          <dgm:hierBranch val="init"/>
        </dgm:presLayoutVars>
      </dgm:prSet>
      <dgm:spPr/>
    </dgm:pt>
    <dgm:pt modelId="{68AB8733-51BC-4B8E-8197-F43300CA9C90}" type="pres">
      <dgm:prSet presAssocID="{9570F4AD-577F-4610-9ECB-76D389E9FF4A}" presName="rootComposite1" presStyleCnt="0"/>
      <dgm:spPr/>
    </dgm:pt>
    <dgm:pt modelId="{BCDFDC43-F0D9-4D91-8C0D-DA323CCAC71C}" type="pres">
      <dgm:prSet presAssocID="{9570F4AD-577F-4610-9ECB-76D389E9FF4A}" presName="rootText1" presStyleLbl="node0" presStyleIdx="0" presStyleCnt="1" custScaleX="1476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0F96AF4-3961-4E8B-B8AD-BB27EE6E86A5}" type="pres">
      <dgm:prSet presAssocID="{9570F4AD-577F-4610-9ECB-76D389E9FF4A}" presName="rootConnector1" presStyleLbl="node1" presStyleIdx="0" presStyleCnt="0"/>
      <dgm:spPr/>
      <dgm:t>
        <a:bodyPr/>
        <a:lstStyle/>
        <a:p>
          <a:endParaRPr lang="en-US"/>
        </a:p>
      </dgm:t>
    </dgm:pt>
    <dgm:pt modelId="{606A3009-E39B-4A30-B739-82A8E7CF1334}" type="pres">
      <dgm:prSet presAssocID="{9570F4AD-577F-4610-9ECB-76D389E9FF4A}" presName="hierChild2" presStyleCnt="0"/>
      <dgm:spPr/>
    </dgm:pt>
    <dgm:pt modelId="{ED00F400-1150-4AFA-AD3A-7CB05D57A4DA}" type="pres">
      <dgm:prSet presAssocID="{3A97C7E2-5D30-4D90-8F32-615AD4C522A6}" presName="Name37" presStyleLbl="parChTrans1D2" presStyleIdx="0" presStyleCnt="3"/>
      <dgm:spPr/>
      <dgm:t>
        <a:bodyPr/>
        <a:lstStyle/>
        <a:p>
          <a:endParaRPr lang="en-US"/>
        </a:p>
      </dgm:t>
    </dgm:pt>
    <dgm:pt modelId="{A04531AE-CDE9-4CC3-97AF-A8D4944F3081}" type="pres">
      <dgm:prSet presAssocID="{FADBCDC8-EAFF-4F33-8377-622622FC75AD}" presName="hierRoot2" presStyleCnt="0">
        <dgm:presLayoutVars>
          <dgm:hierBranch val="init"/>
        </dgm:presLayoutVars>
      </dgm:prSet>
      <dgm:spPr/>
    </dgm:pt>
    <dgm:pt modelId="{D23E6D26-9106-44AF-B1D8-E169EA8F3BFC}" type="pres">
      <dgm:prSet presAssocID="{FADBCDC8-EAFF-4F33-8377-622622FC75AD}" presName="rootComposite" presStyleCnt="0"/>
      <dgm:spPr/>
    </dgm:pt>
    <dgm:pt modelId="{A2A0DA36-9AD3-4187-A317-ED750A4BF466}" type="pres">
      <dgm:prSet presAssocID="{FADBCDC8-EAFF-4F33-8377-622622FC75AD}" presName="rootText" presStyleLbl="node2" presStyleIdx="0" presStyleCnt="3" custScaleX="11574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87982A-1D41-40D2-8FD9-C117809360A4}" type="pres">
      <dgm:prSet presAssocID="{FADBCDC8-EAFF-4F33-8377-622622FC75AD}" presName="rootConnector" presStyleLbl="node2" presStyleIdx="0" presStyleCnt="3"/>
      <dgm:spPr/>
      <dgm:t>
        <a:bodyPr/>
        <a:lstStyle/>
        <a:p>
          <a:endParaRPr lang="en-US"/>
        </a:p>
      </dgm:t>
    </dgm:pt>
    <dgm:pt modelId="{B34306D1-661E-47DF-9CA7-0FB0C84FAB22}" type="pres">
      <dgm:prSet presAssocID="{FADBCDC8-EAFF-4F33-8377-622622FC75AD}" presName="hierChild4" presStyleCnt="0"/>
      <dgm:spPr/>
    </dgm:pt>
    <dgm:pt modelId="{6229863E-1FA9-40F5-B838-54309E544EB0}" type="pres">
      <dgm:prSet presAssocID="{FADBCDC8-EAFF-4F33-8377-622622FC75AD}" presName="hierChild5" presStyleCnt="0"/>
      <dgm:spPr/>
    </dgm:pt>
    <dgm:pt modelId="{685C7907-EF9D-46A5-90A8-D230FD65C20E}" type="pres">
      <dgm:prSet presAssocID="{F4B8781C-C204-4A3E-B670-1FD4B3FF7AE8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A9FECFA-0DFD-4E0A-8BB4-A45B4BEA51F0}" type="pres">
      <dgm:prSet presAssocID="{398A7A10-A179-4932-B402-62F458F46A15}" presName="hierRoot2" presStyleCnt="0">
        <dgm:presLayoutVars>
          <dgm:hierBranch val="init"/>
        </dgm:presLayoutVars>
      </dgm:prSet>
      <dgm:spPr/>
    </dgm:pt>
    <dgm:pt modelId="{11742324-0ACE-48DA-9C85-A0353B25F5E6}" type="pres">
      <dgm:prSet presAssocID="{398A7A10-A179-4932-B402-62F458F46A15}" presName="rootComposite" presStyleCnt="0"/>
      <dgm:spPr/>
    </dgm:pt>
    <dgm:pt modelId="{25373B4E-57BF-428C-ADB3-491A028CEC63}" type="pres">
      <dgm:prSet presAssocID="{398A7A10-A179-4932-B402-62F458F46A15}" presName="rootText" presStyleLbl="node2" presStyleIdx="1" presStyleCnt="3" custScaleX="11574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7EFE05-7396-47F1-8DBC-4FBF0E83C76F}" type="pres">
      <dgm:prSet presAssocID="{398A7A10-A179-4932-B402-62F458F46A15}" presName="rootConnector" presStyleLbl="node2" presStyleIdx="1" presStyleCnt="3"/>
      <dgm:spPr/>
      <dgm:t>
        <a:bodyPr/>
        <a:lstStyle/>
        <a:p>
          <a:endParaRPr lang="en-US"/>
        </a:p>
      </dgm:t>
    </dgm:pt>
    <dgm:pt modelId="{0E98231C-9CE4-4A30-9AA0-8D471EEFC00B}" type="pres">
      <dgm:prSet presAssocID="{398A7A10-A179-4932-B402-62F458F46A15}" presName="hierChild4" presStyleCnt="0"/>
      <dgm:spPr/>
    </dgm:pt>
    <dgm:pt modelId="{05BB57A7-8D55-4568-8851-ECB69CFCA6FF}" type="pres">
      <dgm:prSet presAssocID="{398A7A10-A179-4932-B402-62F458F46A15}" presName="hierChild5" presStyleCnt="0"/>
      <dgm:spPr/>
    </dgm:pt>
    <dgm:pt modelId="{8CCE3D26-08EC-40BB-A2F8-6DF858F5AED9}" type="pres">
      <dgm:prSet presAssocID="{C28B4143-D38E-4627-B360-FEE02143AF74}" presName="Name37" presStyleLbl="parChTrans1D2" presStyleIdx="2" presStyleCnt="3"/>
      <dgm:spPr/>
      <dgm:t>
        <a:bodyPr/>
        <a:lstStyle/>
        <a:p>
          <a:endParaRPr lang="en-US"/>
        </a:p>
      </dgm:t>
    </dgm:pt>
    <dgm:pt modelId="{9ACFDD1A-8399-47BC-AC19-39629F61FF33}" type="pres">
      <dgm:prSet presAssocID="{E8BE00D2-F4E7-47FB-81BB-6277DCB20FBF}" presName="hierRoot2" presStyleCnt="0">
        <dgm:presLayoutVars>
          <dgm:hierBranch val="init"/>
        </dgm:presLayoutVars>
      </dgm:prSet>
      <dgm:spPr/>
    </dgm:pt>
    <dgm:pt modelId="{DCD26EF0-0582-4C78-8A90-9FC031C11B27}" type="pres">
      <dgm:prSet presAssocID="{E8BE00D2-F4E7-47FB-81BB-6277DCB20FBF}" presName="rootComposite" presStyleCnt="0"/>
      <dgm:spPr/>
    </dgm:pt>
    <dgm:pt modelId="{C418F716-5A00-403F-9AC8-CF00CFB35771}" type="pres">
      <dgm:prSet presAssocID="{E8BE00D2-F4E7-47FB-81BB-6277DCB20FBF}" presName="rootText" presStyleLbl="node2" presStyleIdx="2" presStyleCnt="3" custScaleX="11574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7BB2337-5D5D-45C0-B0FB-C7B9499AFD86}" type="pres">
      <dgm:prSet presAssocID="{E8BE00D2-F4E7-47FB-81BB-6277DCB20FBF}" presName="rootConnector" presStyleLbl="node2" presStyleIdx="2" presStyleCnt="3"/>
      <dgm:spPr/>
      <dgm:t>
        <a:bodyPr/>
        <a:lstStyle/>
        <a:p>
          <a:endParaRPr lang="en-US"/>
        </a:p>
      </dgm:t>
    </dgm:pt>
    <dgm:pt modelId="{0790C7ED-09B3-4522-8A84-01DE8D88A58F}" type="pres">
      <dgm:prSet presAssocID="{E8BE00D2-F4E7-47FB-81BB-6277DCB20FBF}" presName="hierChild4" presStyleCnt="0"/>
      <dgm:spPr/>
    </dgm:pt>
    <dgm:pt modelId="{D4E937F8-4391-49E0-8C3E-D1F0BABE9BB2}" type="pres">
      <dgm:prSet presAssocID="{E8BE00D2-F4E7-47FB-81BB-6277DCB20FBF}" presName="hierChild5" presStyleCnt="0"/>
      <dgm:spPr/>
    </dgm:pt>
    <dgm:pt modelId="{3499A362-A005-451F-A68E-645084BEBBD5}" type="pres">
      <dgm:prSet presAssocID="{9570F4AD-577F-4610-9ECB-76D389E9FF4A}" presName="hierChild3" presStyleCnt="0"/>
      <dgm:spPr/>
    </dgm:pt>
  </dgm:ptLst>
  <dgm:cxnLst>
    <dgm:cxn modelId="{5F5E3D23-7299-439F-857A-E3F9BDCCB2F9}" type="presOf" srcId="{398A7A10-A179-4932-B402-62F458F46A15}" destId="{CC7EFE05-7396-47F1-8DBC-4FBF0E83C76F}" srcOrd="1" destOrd="0" presId="urn:microsoft.com/office/officeart/2005/8/layout/orgChart1"/>
    <dgm:cxn modelId="{6AB84377-0690-499C-B25D-E116E58EEE2A}" type="presOf" srcId="{FF9EDC8C-18E9-4C47-81A0-D744FAD372DE}" destId="{439F2FC9-36C1-478F-8262-35110AAD735C}" srcOrd="0" destOrd="0" presId="urn:microsoft.com/office/officeart/2005/8/layout/orgChart1"/>
    <dgm:cxn modelId="{C20E8530-2EFE-461D-9269-00B73B1D538A}" type="presOf" srcId="{E8BE00D2-F4E7-47FB-81BB-6277DCB20FBF}" destId="{77BB2337-5D5D-45C0-B0FB-C7B9499AFD86}" srcOrd="1" destOrd="0" presId="urn:microsoft.com/office/officeart/2005/8/layout/orgChart1"/>
    <dgm:cxn modelId="{23F1F4F1-4727-4396-A68D-75A4587A32EB}" type="presOf" srcId="{3A97C7E2-5D30-4D90-8F32-615AD4C522A6}" destId="{ED00F400-1150-4AFA-AD3A-7CB05D57A4DA}" srcOrd="0" destOrd="0" presId="urn:microsoft.com/office/officeart/2005/8/layout/orgChart1"/>
    <dgm:cxn modelId="{6ABBCF34-97AC-4477-94E8-34BF8A7254D9}" srcId="{9570F4AD-577F-4610-9ECB-76D389E9FF4A}" destId="{E8BE00D2-F4E7-47FB-81BB-6277DCB20FBF}" srcOrd="2" destOrd="0" parTransId="{C28B4143-D38E-4627-B360-FEE02143AF74}" sibTransId="{12AD1E34-A697-41F2-9877-8C1B600C0D7E}"/>
    <dgm:cxn modelId="{AC3777A1-2080-4BC1-AF7C-F49115201D1F}" type="presOf" srcId="{E8BE00D2-F4E7-47FB-81BB-6277DCB20FBF}" destId="{C418F716-5A00-403F-9AC8-CF00CFB35771}" srcOrd="0" destOrd="0" presId="urn:microsoft.com/office/officeart/2005/8/layout/orgChart1"/>
    <dgm:cxn modelId="{8098CD19-E176-4AF9-B744-4D42ACE21978}" type="presOf" srcId="{FADBCDC8-EAFF-4F33-8377-622622FC75AD}" destId="{A2A0DA36-9AD3-4187-A317-ED750A4BF466}" srcOrd="0" destOrd="0" presId="urn:microsoft.com/office/officeart/2005/8/layout/orgChart1"/>
    <dgm:cxn modelId="{2C7CD353-0CF1-4FCF-8FDC-EA72C1165891}" type="presOf" srcId="{FADBCDC8-EAFF-4F33-8377-622622FC75AD}" destId="{F187982A-1D41-40D2-8FD9-C117809360A4}" srcOrd="1" destOrd="0" presId="urn:microsoft.com/office/officeart/2005/8/layout/orgChart1"/>
    <dgm:cxn modelId="{1725D50D-5717-415A-B31F-7AC7630B45BE}" type="presOf" srcId="{9570F4AD-577F-4610-9ECB-76D389E9FF4A}" destId="{70F96AF4-3961-4E8B-B8AD-BB27EE6E86A5}" srcOrd="1" destOrd="0" presId="urn:microsoft.com/office/officeart/2005/8/layout/orgChart1"/>
    <dgm:cxn modelId="{07FFBD54-BFBF-4435-AE4A-FDAC55D526C0}" type="presOf" srcId="{F4B8781C-C204-4A3E-B670-1FD4B3FF7AE8}" destId="{685C7907-EF9D-46A5-90A8-D230FD65C20E}" srcOrd="0" destOrd="0" presId="urn:microsoft.com/office/officeart/2005/8/layout/orgChart1"/>
    <dgm:cxn modelId="{EEA4F583-004A-4E3F-9DF8-E507F9F416F2}" type="presOf" srcId="{C28B4143-D38E-4627-B360-FEE02143AF74}" destId="{8CCE3D26-08EC-40BB-A2F8-6DF858F5AED9}" srcOrd="0" destOrd="0" presId="urn:microsoft.com/office/officeart/2005/8/layout/orgChart1"/>
    <dgm:cxn modelId="{4527B58C-DE68-4758-B856-C52089FEB746}" srcId="{9570F4AD-577F-4610-9ECB-76D389E9FF4A}" destId="{FADBCDC8-EAFF-4F33-8377-622622FC75AD}" srcOrd="0" destOrd="0" parTransId="{3A97C7E2-5D30-4D90-8F32-615AD4C522A6}" sibTransId="{BF9E11EE-AE72-4933-A0EA-3EA652EBDCA7}"/>
    <dgm:cxn modelId="{E836E7F4-75E3-45F9-99DA-A601565174BA}" type="presOf" srcId="{398A7A10-A179-4932-B402-62F458F46A15}" destId="{25373B4E-57BF-428C-ADB3-491A028CEC63}" srcOrd="0" destOrd="0" presId="urn:microsoft.com/office/officeart/2005/8/layout/orgChart1"/>
    <dgm:cxn modelId="{CB6E866E-75A4-4BE8-88A6-DE39854BBC25}" srcId="{9570F4AD-577F-4610-9ECB-76D389E9FF4A}" destId="{398A7A10-A179-4932-B402-62F458F46A15}" srcOrd="1" destOrd="0" parTransId="{F4B8781C-C204-4A3E-B670-1FD4B3FF7AE8}" sibTransId="{5D390DB6-A1A8-4F4B-B412-266A279C1707}"/>
    <dgm:cxn modelId="{27508955-F742-4A1E-A147-0D71B6A4ABF8}" type="presOf" srcId="{9570F4AD-577F-4610-9ECB-76D389E9FF4A}" destId="{BCDFDC43-F0D9-4D91-8C0D-DA323CCAC71C}" srcOrd="0" destOrd="0" presId="urn:microsoft.com/office/officeart/2005/8/layout/orgChart1"/>
    <dgm:cxn modelId="{89499EAC-45D4-47C3-BC5F-B397DADFE0AD}" srcId="{FF9EDC8C-18E9-4C47-81A0-D744FAD372DE}" destId="{9570F4AD-577F-4610-9ECB-76D389E9FF4A}" srcOrd="0" destOrd="0" parTransId="{9A5B4C6E-246E-4AFB-94AE-517A740326C8}" sibTransId="{C9983868-5F73-4708-B9D5-26D623CBAB41}"/>
    <dgm:cxn modelId="{533F552C-46DF-405C-B77F-289279DD2BA8}" type="presParOf" srcId="{439F2FC9-36C1-478F-8262-35110AAD735C}" destId="{C53D2684-6180-48C6-A109-449019AFB998}" srcOrd="0" destOrd="0" presId="urn:microsoft.com/office/officeart/2005/8/layout/orgChart1"/>
    <dgm:cxn modelId="{C370AF5A-FEDC-48DD-97CF-10320FA50B54}" type="presParOf" srcId="{C53D2684-6180-48C6-A109-449019AFB998}" destId="{68AB8733-51BC-4B8E-8197-F43300CA9C90}" srcOrd="0" destOrd="0" presId="urn:microsoft.com/office/officeart/2005/8/layout/orgChart1"/>
    <dgm:cxn modelId="{964E655F-CE82-440A-A184-5A07BEE55B37}" type="presParOf" srcId="{68AB8733-51BC-4B8E-8197-F43300CA9C90}" destId="{BCDFDC43-F0D9-4D91-8C0D-DA323CCAC71C}" srcOrd="0" destOrd="0" presId="urn:microsoft.com/office/officeart/2005/8/layout/orgChart1"/>
    <dgm:cxn modelId="{DBE28AD6-11E7-4FD5-AA03-C316C8388D06}" type="presParOf" srcId="{68AB8733-51BC-4B8E-8197-F43300CA9C90}" destId="{70F96AF4-3961-4E8B-B8AD-BB27EE6E86A5}" srcOrd="1" destOrd="0" presId="urn:microsoft.com/office/officeart/2005/8/layout/orgChart1"/>
    <dgm:cxn modelId="{16622B82-019B-40C7-B078-84BAACB2B5B4}" type="presParOf" srcId="{C53D2684-6180-48C6-A109-449019AFB998}" destId="{606A3009-E39B-4A30-B739-82A8E7CF1334}" srcOrd="1" destOrd="0" presId="urn:microsoft.com/office/officeart/2005/8/layout/orgChart1"/>
    <dgm:cxn modelId="{ECBBD33D-8043-46B7-B530-D50184ED85B6}" type="presParOf" srcId="{606A3009-E39B-4A30-B739-82A8E7CF1334}" destId="{ED00F400-1150-4AFA-AD3A-7CB05D57A4DA}" srcOrd="0" destOrd="0" presId="urn:microsoft.com/office/officeart/2005/8/layout/orgChart1"/>
    <dgm:cxn modelId="{E20316F9-25C4-480C-8D59-2BD55D7AAE26}" type="presParOf" srcId="{606A3009-E39B-4A30-B739-82A8E7CF1334}" destId="{A04531AE-CDE9-4CC3-97AF-A8D4944F3081}" srcOrd="1" destOrd="0" presId="urn:microsoft.com/office/officeart/2005/8/layout/orgChart1"/>
    <dgm:cxn modelId="{C6D82751-00BC-437A-93BC-5A6576A81C56}" type="presParOf" srcId="{A04531AE-CDE9-4CC3-97AF-A8D4944F3081}" destId="{D23E6D26-9106-44AF-B1D8-E169EA8F3BFC}" srcOrd="0" destOrd="0" presId="urn:microsoft.com/office/officeart/2005/8/layout/orgChart1"/>
    <dgm:cxn modelId="{6562A38E-88FA-4BB8-9297-A69E70207AFC}" type="presParOf" srcId="{D23E6D26-9106-44AF-B1D8-E169EA8F3BFC}" destId="{A2A0DA36-9AD3-4187-A317-ED750A4BF466}" srcOrd="0" destOrd="0" presId="urn:microsoft.com/office/officeart/2005/8/layout/orgChart1"/>
    <dgm:cxn modelId="{ED5E6CA9-968A-4C30-8E03-B7735138411F}" type="presParOf" srcId="{D23E6D26-9106-44AF-B1D8-E169EA8F3BFC}" destId="{F187982A-1D41-40D2-8FD9-C117809360A4}" srcOrd="1" destOrd="0" presId="urn:microsoft.com/office/officeart/2005/8/layout/orgChart1"/>
    <dgm:cxn modelId="{C7D4CDFC-8F3A-49A4-809B-045E825D407C}" type="presParOf" srcId="{A04531AE-CDE9-4CC3-97AF-A8D4944F3081}" destId="{B34306D1-661E-47DF-9CA7-0FB0C84FAB22}" srcOrd="1" destOrd="0" presId="urn:microsoft.com/office/officeart/2005/8/layout/orgChart1"/>
    <dgm:cxn modelId="{644CA8A3-187E-4B7F-BC9F-0904B6B5CA3A}" type="presParOf" srcId="{A04531AE-CDE9-4CC3-97AF-A8D4944F3081}" destId="{6229863E-1FA9-40F5-B838-54309E544EB0}" srcOrd="2" destOrd="0" presId="urn:microsoft.com/office/officeart/2005/8/layout/orgChart1"/>
    <dgm:cxn modelId="{99B920D8-0569-40C8-ABBC-852B1F7CC250}" type="presParOf" srcId="{606A3009-E39B-4A30-B739-82A8E7CF1334}" destId="{685C7907-EF9D-46A5-90A8-D230FD65C20E}" srcOrd="2" destOrd="0" presId="urn:microsoft.com/office/officeart/2005/8/layout/orgChart1"/>
    <dgm:cxn modelId="{0647C2BB-47A8-4D14-BE59-BEEF3B621148}" type="presParOf" srcId="{606A3009-E39B-4A30-B739-82A8E7CF1334}" destId="{8A9FECFA-0DFD-4E0A-8BB4-A45B4BEA51F0}" srcOrd="3" destOrd="0" presId="urn:microsoft.com/office/officeart/2005/8/layout/orgChart1"/>
    <dgm:cxn modelId="{D5176AD7-AE11-4F95-9C48-DEFBB36542C2}" type="presParOf" srcId="{8A9FECFA-0DFD-4E0A-8BB4-A45B4BEA51F0}" destId="{11742324-0ACE-48DA-9C85-A0353B25F5E6}" srcOrd="0" destOrd="0" presId="urn:microsoft.com/office/officeart/2005/8/layout/orgChart1"/>
    <dgm:cxn modelId="{8C02D203-91C5-4BF7-9C11-AD9A5660CB07}" type="presParOf" srcId="{11742324-0ACE-48DA-9C85-A0353B25F5E6}" destId="{25373B4E-57BF-428C-ADB3-491A028CEC63}" srcOrd="0" destOrd="0" presId="urn:microsoft.com/office/officeart/2005/8/layout/orgChart1"/>
    <dgm:cxn modelId="{FA84EFF5-903C-4913-B20D-C5FB3789C181}" type="presParOf" srcId="{11742324-0ACE-48DA-9C85-A0353B25F5E6}" destId="{CC7EFE05-7396-47F1-8DBC-4FBF0E83C76F}" srcOrd="1" destOrd="0" presId="urn:microsoft.com/office/officeart/2005/8/layout/orgChart1"/>
    <dgm:cxn modelId="{1FBBF81A-C1D6-433D-9D56-7734ED838C08}" type="presParOf" srcId="{8A9FECFA-0DFD-4E0A-8BB4-A45B4BEA51F0}" destId="{0E98231C-9CE4-4A30-9AA0-8D471EEFC00B}" srcOrd="1" destOrd="0" presId="urn:microsoft.com/office/officeart/2005/8/layout/orgChart1"/>
    <dgm:cxn modelId="{4BC76F9D-817C-4B87-B1B4-850C3032365D}" type="presParOf" srcId="{8A9FECFA-0DFD-4E0A-8BB4-A45B4BEA51F0}" destId="{05BB57A7-8D55-4568-8851-ECB69CFCA6FF}" srcOrd="2" destOrd="0" presId="urn:microsoft.com/office/officeart/2005/8/layout/orgChart1"/>
    <dgm:cxn modelId="{01E67CFC-7DA4-489D-AA81-484F59C98836}" type="presParOf" srcId="{606A3009-E39B-4A30-B739-82A8E7CF1334}" destId="{8CCE3D26-08EC-40BB-A2F8-6DF858F5AED9}" srcOrd="4" destOrd="0" presId="urn:microsoft.com/office/officeart/2005/8/layout/orgChart1"/>
    <dgm:cxn modelId="{98B5013C-B085-46F7-8749-2C4156142CAE}" type="presParOf" srcId="{606A3009-E39B-4A30-B739-82A8E7CF1334}" destId="{9ACFDD1A-8399-47BC-AC19-39629F61FF33}" srcOrd="5" destOrd="0" presId="urn:microsoft.com/office/officeart/2005/8/layout/orgChart1"/>
    <dgm:cxn modelId="{A0C5C36B-C49A-434A-BAD3-BC319CF22AB0}" type="presParOf" srcId="{9ACFDD1A-8399-47BC-AC19-39629F61FF33}" destId="{DCD26EF0-0582-4C78-8A90-9FC031C11B27}" srcOrd="0" destOrd="0" presId="urn:microsoft.com/office/officeart/2005/8/layout/orgChart1"/>
    <dgm:cxn modelId="{2AFD453B-C4B8-4D6B-91FB-226CFA05515A}" type="presParOf" srcId="{DCD26EF0-0582-4C78-8A90-9FC031C11B27}" destId="{C418F716-5A00-403F-9AC8-CF00CFB35771}" srcOrd="0" destOrd="0" presId="urn:microsoft.com/office/officeart/2005/8/layout/orgChart1"/>
    <dgm:cxn modelId="{42AF7FAA-3A66-4B07-AD69-0D32C2684027}" type="presParOf" srcId="{DCD26EF0-0582-4C78-8A90-9FC031C11B27}" destId="{77BB2337-5D5D-45C0-B0FB-C7B9499AFD86}" srcOrd="1" destOrd="0" presId="urn:microsoft.com/office/officeart/2005/8/layout/orgChart1"/>
    <dgm:cxn modelId="{839CBA4A-4CA8-4EF8-8068-22B716800F1B}" type="presParOf" srcId="{9ACFDD1A-8399-47BC-AC19-39629F61FF33}" destId="{0790C7ED-09B3-4522-8A84-01DE8D88A58F}" srcOrd="1" destOrd="0" presId="urn:microsoft.com/office/officeart/2005/8/layout/orgChart1"/>
    <dgm:cxn modelId="{64919C68-85A7-49BF-9271-0768F85E7CFA}" type="presParOf" srcId="{9ACFDD1A-8399-47BC-AC19-39629F61FF33}" destId="{D4E937F8-4391-49E0-8C3E-D1F0BABE9BB2}" srcOrd="2" destOrd="0" presId="urn:microsoft.com/office/officeart/2005/8/layout/orgChart1"/>
    <dgm:cxn modelId="{F7222AF4-BE01-4C71-8C52-C0E80B29245B}" type="presParOf" srcId="{C53D2684-6180-48C6-A109-449019AFB998}" destId="{3499A362-A005-451F-A68E-645084BEBBD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F9EDC8C-18E9-4C47-81A0-D744FAD372DE}" type="doc">
      <dgm:prSet loTypeId="urn:microsoft.com/office/officeart/2005/8/layout/orgChart1" loCatId="hierarchy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9570F4AD-577F-4610-9ECB-76D389E9FF4A}">
      <dgm:prSet phldrT="[Text]" custT="1"/>
      <dgm:spPr/>
      <dgm:t>
        <a:bodyPr/>
        <a:lstStyle/>
        <a:p>
          <a:r>
            <a:rPr lang="fa-IR" sz="1800" b="1" dirty="0">
              <a:cs typeface="B Yagut" panose="00000400000000000000" pitchFamily="2" charset="-78"/>
            </a:rPr>
            <a:t>شیوه های همکاری</a:t>
          </a:r>
          <a:endParaRPr lang="en-US" sz="1800" b="1" dirty="0">
            <a:cs typeface="B Yagut" panose="00000400000000000000" pitchFamily="2" charset="-78"/>
          </a:endParaRPr>
        </a:p>
      </dgm:t>
    </dgm:pt>
    <dgm:pt modelId="{9A5B4C6E-246E-4AFB-94AE-517A740326C8}" type="parTrans" cxnId="{89499EAC-45D4-47C3-BC5F-B397DADFE0AD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C9983868-5F73-4708-B9D5-26D623CBAB41}" type="sibTrans" cxnId="{89499EAC-45D4-47C3-BC5F-B397DADFE0AD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FADBCDC8-EAFF-4F33-8377-622622FC75AD}">
      <dgm:prSet phldrT="[Text]" custT="1"/>
      <dgm:spPr/>
      <dgm:t>
        <a:bodyPr/>
        <a:lstStyle/>
        <a:p>
          <a:r>
            <a:rPr lang="fa-IR" sz="1800" b="1" dirty="0">
              <a:cs typeface="B Yagut" panose="00000400000000000000" pitchFamily="2" charset="-78"/>
            </a:rPr>
            <a:t>خرید خدمت</a:t>
          </a:r>
          <a:endParaRPr lang="en-US" sz="1800" b="1" dirty="0">
            <a:cs typeface="B Yagut" panose="00000400000000000000" pitchFamily="2" charset="-78"/>
          </a:endParaRPr>
        </a:p>
      </dgm:t>
    </dgm:pt>
    <dgm:pt modelId="{3A97C7E2-5D30-4D90-8F32-615AD4C522A6}" type="parTrans" cxnId="{4527B58C-DE68-4758-B856-C52089FEB746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BF9E11EE-AE72-4933-A0EA-3EA652EBDCA7}" type="sibTrans" cxnId="{4527B58C-DE68-4758-B856-C52089FEB746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398A7A10-A179-4932-B402-62F458F46A15}">
      <dgm:prSet phldrT="[Text]" custT="1"/>
      <dgm:spPr/>
      <dgm:t>
        <a:bodyPr/>
        <a:lstStyle/>
        <a:p>
          <a:r>
            <a:rPr lang="fa-IR" sz="1800" b="1" dirty="0">
              <a:cs typeface="B Yagut" panose="00000400000000000000" pitchFamily="2" charset="-78"/>
            </a:rPr>
            <a:t>خرید دانش</a:t>
          </a:r>
          <a:endParaRPr lang="en-US" sz="1800" b="1" dirty="0">
            <a:cs typeface="B Yagut" panose="00000400000000000000" pitchFamily="2" charset="-78"/>
          </a:endParaRPr>
        </a:p>
      </dgm:t>
    </dgm:pt>
    <dgm:pt modelId="{F4B8781C-C204-4A3E-B670-1FD4B3FF7AE8}" type="parTrans" cxnId="{CB6E866E-75A4-4BE8-88A6-DE39854BBC25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5D390DB6-A1A8-4F4B-B412-266A279C1707}" type="sibTrans" cxnId="{CB6E866E-75A4-4BE8-88A6-DE39854BBC25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E8BE00D2-F4E7-47FB-81BB-6277DCB20FBF}">
      <dgm:prSet phldrT="[Text]" custT="1"/>
      <dgm:spPr/>
      <dgm:t>
        <a:bodyPr/>
        <a:lstStyle/>
        <a:p>
          <a:r>
            <a:rPr lang="fa-IR" sz="1800" b="1" dirty="0">
              <a:cs typeface="B Yagut" panose="00000400000000000000" pitchFamily="2" charset="-78"/>
            </a:rPr>
            <a:t>سرمایه گذاری غیر مستقیم</a:t>
          </a:r>
          <a:endParaRPr lang="en-US" sz="1800" b="1" dirty="0">
            <a:cs typeface="B Yagut" panose="00000400000000000000" pitchFamily="2" charset="-78"/>
          </a:endParaRPr>
        </a:p>
      </dgm:t>
    </dgm:pt>
    <dgm:pt modelId="{C28B4143-D38E-4627-B360-FEE02143AF74}" type="parTrans" cxnId="{6ABBCF34-97AC-4477-94E8-34BF8A7254D9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12AD1E34-A697-41F2-9877-8C1B600C0D7E}" type="sibTrans" cxnId="{6ABBCF34-97AC-4477-94E8-34BF8A7254D9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439F2FC9-36C1-478F-8262-35110AAD735C}" type="pres">
      <dgm:prSet presAssocID="{FF9EDC8C-18E9-4C47-81A0-D744FAD372D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53D2684-6180-48C6-A109-449019AFB998}" type="pres">
      <dgm:prSet presAssocID="{9570F4AD-577F-4610-9ECB-76D389E9FF4A}" presName="hierRoot1" presStyleCnt="0">
        <dgm:presLayoutVars>
          <dgm:hierBranch val="init"/>
        </dgm:presLayoutVars>
      </dgm:prSet>
      <dgm:spPr/>
    </dgm:pt>
    <dgm:pt modelId="{68AB8733-51BC-4B8E-8197-F43300CA9C90}" type="pres">
      <dgm:prSet presAssocID="{9570F4AD-577F-4610-9ECB-76D389E9FF4A}" presName="rootComposite1" presStyleCnt="0"/>
      <dgm:spPr/>
    </dgm:pt>
    <dgm:pt modelId="{BCDFDC43-F0D9-4D91-8C0D-DA323CCAC71C}" type="pres">
      <dgm:prSet presAssocID="{9570F4AD-577F-4610-9ECB-76D389E9FF4A}" presName="rootText1" presStyleLbl="node0" presStyleIdx="0" presStyleCnt="1" custScaleX="1476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0F96AF4-3961-4E8B-B8AD-BB27EE6E86A5}" type="pres">
      <dgm:prSet presAssocID="{9570F4AD-577F-4610-9ECB-76D389E9FF4A}" presName="rootConnector1" presStyleLbl="node1" presStyleIdx="0" presStyleCnt="0"/>
      <dgm:spPr/>
      <dgm:t>
        <a:bodyPr/>
        <a:lstStyle/>
        <a:p>
          <a:endParaRPr lang="en-US"/>
        </a:p>
      </dgm:t>
    </dgm:pt>
    <dgm:pt modelId="{606A3009-E39B-4A30-B739-82A8E7CF1334}" type="pres">
      <dgm:prSet presAssocID="{9570F4AD-577F-4610-9ECB-76D389E9FF4A}" presName="hierChild2" presStyleCnt="0"/>
      <dgm:spPr/>
    </dgm:pt>
    <dgm:pt modelId="{ED00F400-1150-4AFA-AD3A-7CB05D57A4DA}" type="pres">
      <dgm:prSet presAssocID="{3A97C7E2-5D30-4D90-8F32-615AD4C522A6}" presName="Name37" presStyleLbl="parChTrans1D2" presStyleIdx="0" presStyleCnt="3"/>
      <dgm:spPr/>
      <dgm:t>
        <a:bodyPr/>
        <a:lstStyle/>
        <a:p>
          <a:endParaRPr lang="en-US"/>
        </a:p>
      </dgm:t>
    </dgm:pt>
    <dgm:pt modelId="{A04531AE-CDE9-4CC3-97AF-A8D4944F3081}" type="pres">
      <dgm:prSet presAssocID="{FADBCDC8-EAFF-4F33-8377-622622FC75AD}" presName="hierRoot2" presStyleCnt="0">
        <dgm:presLayoutVars>
          <dgm:hierBranch val="init"/>
        </dgm:presLayoutVars>
      </dgm:prSet>
      <dgm:spPr/>
    </dgm:pt>
    <dgm:pt modelId="{D23E6D26-9106-44AF-B1D8-E169EA8F3BFC}" type="pres">
      <dgm:prSet presAssocID="{FADBCDC8-EAFF-4F33-8377-622622FC75AD}" presName="rootComposite" presStyleCnt="0"/>
      <dgm:spPr/>
    </dgm:pt>
    <dgm:pt modelId="{A2A0DA36-9AD3-4187-A317-ED750A4BF466}" type="pres">
      <dgm:prSet presAssocID="{FADBCDC8-EAFF-4F33-8377-622622FC75AD}" presName="rootText" presStyleLbl="node2" presStyleIdx="0" presStyleCnt="3" custScaleX="11574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87982A-1D41-40D2-8FD9-C117809360A4}" type="pres">
      <dgm:prSet presAssocID="{FADBCDC8-EAFF-4F33-8377-622622FC75AD}" presName="rootConnector" presStyleLbl="node2" presStyleIdx="0" presStyleCnt="3"/>
      <dgm:spPr/>
      <dgm:t>
        <a:bodyPr/>
        <a:lstStyle/>
        <a:p>
          <a:endParaRPr lang="en-US"/>
        </a:p>
      </dgm:t>
    </dgm:pt>
    <dgm:pt modelId="{B34306D1-661E-47DF-9CA7-0FB0C84FAB22}" type="pres">
      <dgm:prSet presAssocID="{FADBCDC8-EAFF-4F33-8377-622622FC75AD}" presName="hierChild4" presStyleCnt="0"/>
      <dgm:spPr/>
    </dgm:pt>
    <dgm:pt modelId="{6229863E-1FA9-40F5-B838-54309E544EB0}" type="pres">
      <dgm:prSet presAssocID="{FADBCDC8-EAFF-4F33-8377-622622FC75AD}" presName="hierChild5" presStyleCnt="0"/>
      <dgm:spPr/>
    </dgm:pt>
    <dgm:pt modelId="{685C7907-EF9D-46A5-90A8-D230FD65C20E}" type="pres">
      <dgm:prSet presAssocID="{F4B8781C-C204-4A3E-B670-1FD4B3FF7AE8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A9FECFA-0DFD-4E0A-8BB4-A45B4BEA51F0}" type="pres">
      <dgm:prSet presAssocID="{398A7A10-A179-4932-B402-62F458F46A15}" presName="hierRoot2" presStyleCnt="0">
        <dgm:presLayoutVars>
          <dgm:hierBranch val="init"/>
        </dgm:presLayoutVars>
      </dgm:prSet>
      <dgm:spPr/>
    </dgm:pt>
    <dgm:pt modelId="{11742324-0ACE-48DA-9C85-A0353B25F5E6}" type="pres">
      <dgm:prSet presAssocID="{398A7A10-A179-4932-B402-62F458F46A15}" presName="rootComposite" presStyleCnt="0"/>
      <dgm:spPr/>
    </dgm:pt>
    <dgm:pt modelId="{25373B4E-57BF-428C-ADB3-491A028CEC63}" type="pres">
      <dgm:prSet presAssocID="{398A7A10-A179-4932-B402-62F458F46A15}" presName="rootText" presStyleLbl="node2" presStyleIdx="1" presStyleCnt="3" custScaleX="11574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7EFE05-7396-47F1-8DBC-4FBF0E83C76F}" type="pres">
      <dgm:prSet presAssocID="{398A7A10-A179-4932-B402-62F458F46A15}" presName="rootConnector" presStyleLbl="node2" presStyleIdx="1" presStyleCnt="3"/>
      <dgm:spPr/>
      <dgm:t>
        <a:bodyPr/>
        <a:lstStyle/>
        <a:p>
          <a:endParaRPr lang="en-US"/>
        </a:p>
      </dgm:t>
    </dgm:pt>
    <dgm:pt modelId="{0E98231C-9CE4-4A30-9AA0-8D471EEFC00B}" type="pres">
      <dgm:prSet presAssocID="{398A7A10-A179-4932-B402-62F458F46A15}" presName="hierChild4" presStyleCnt="0"/>
      <dgm:spPr/>
    </dgm:pt>
    <dgm:pt modelId="{05BB57A7-8D55-4568-8851-ECB69CFCA6FF}" type="pres">
      <dgm:prSet presAssocID="{398A7A10-A179-4932-B402-62F458F46A15}" presName="hierChild5" presStyleCnt="0"/>
      <dgm:spPr/>
    </dgm:pt>
    <dgm:pt modelId="{8CCE3D26-08EC-40BB-A2F8-6DF858F5AED9}" type="pres">
      <dgm:prSet presAssocID="{C28B4143-D38E-4627-B360-FEE02143AF74}" presName="Name37" presStyleLbl="parChTrans1D2" presStyleIdx="2" presStyleCnt="3"/>
      <dgm:spPr/>
      <dgm:t>
        <a:bodyPr/>
        <a:lstStyle/>
        <a:p>
          <a:endParaRPr lang="en-US"/>
        </a:p>
      </dgm:t>
    </dgm:pt>
    <dgm:pt modelId="{9ACFDD1A-8399-47BC-AC19-39629F61FF33}" type="pres">
      <dgm:prSet presAssocID="{E8BE00D2-F4E7-47FB-81BB-6277DCB20FBF}" presName="hierRoot2" presStyleCnt="0">
        <dgm:presLayoutVars>
          <dgm:hierBranch val="init"/>
        </dgm:presLayoutVars>
      </dgm:prSet>
      <dgm:spPr/>
    </dgm:pt>
    <dgm:pt modelId="{DCD26EF0-0582-4C78-8A90-9FC031C11B27}" type="pres">
      <dgm:prSet presAssocID="{E8BE00D2-F4E7-47FB-81BB-6277DCB20FBF}" presName="rootComposite" presStyleCnt="0"/>
      <dgm:spPr/>
    </dgm:pt>
    <dgm:pt modelId="{C418F716-5A00-403F-9AC8-CF00CFB35771}" type="pres">
      <dgm:prSet presAssocID="{E8BE00D2-F4E7-47FB-81BB-6277DCB20FBF}" presName="rootText" presStyleLbl="node2" presStyleIdx="2" presStyleCnt="3" custScaleX="11574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7BB2337-5D5D-45C0-B0FB-C7B9499AFD86}" type="pres">
      <dgm:prSet presAssocID="{E8BE00D2-F4E7-47FB-81BB-6277DCB20FBF}" presName="rootConnector" presStyleLbl="node2" presStyleIdx="2" presStyleCnt="3"/>
      <dgm:spPr/>
      <dgm:t>
        <a:bodyPr/>
        <a:lstStyle/>
        <a:p>
          <a:endParaRPr lang="en-US"/>
        </a:p>
      </dgm:t>
    </dgm:pt>
    <dgm:pt modelId="{0790C7ED-09B3-4522-8A84-01DE8D88A58F}" type="pres">
      <dgm:prSet presAssocID="{E8BE00D2-F4E7-47FB-81BB-6277DCB20FBF}" presName="hierChild4" presStyleCnt="0"/>
      <dgm:spPr/>
    </dgm:pt>
    <dgm:pt modelId="{D4E937F8-4391-49E0-8C3E-D1F0BABE9BB2}" type="pres">
      <dgm:prSet presAssocID="{E8BE00D2-F4E7-47FB-81BB-6277DCB20FBF}" presName="hierChild5" presStyleCnt="0"/>
      <dgm:spPr/>
    </dgm:pt>
    <dgm:pt modelId="{3499A362-A005-451F-A68E-645084BEBBD5}" type="pres">
      <dgm:prSet presAssocID="{9570F4AD-577F-4610-9ECB-76D389E9FF4A}" presName="hierChild3" presStyleCnt="0"/>
      <dgm:spPr/>
    </dgm:pt>
  </dgm:ptLst>
  <dgm:cxnLst>
    <dgm:cxn modelId="{5F5E3D23-7299-439F-857A-E3F9BDCCB2F9}" type="presOf" srcId="{398A7A10-A179-4932-B402-62F458F46A15}" destId="{CC7EFE05-7396-47F1-8DBC-4FBF0E83C76F}" srcOrd="1" destOrd="0" presId="urn:microsoft.com/office/officeart/2005/8/layout/orgChart1"/>
    <dgm:cxn modelId="{6AB84377-0690-499C-B25D-E116E58EEE2A}" type="presOf" srcId="{FF9EDC8C-18E9-4C47-81A0-D744FAD372DE}" destId="{439F2FC9-36C1-478F-8262-35110AAD735C}" srcOrd="0" destOrd="0" presId="urn:microsoft.com/office/officeart/2005/8/layout/orgChart1"/>
    <dgm:cxn modelId="{C20E8530-2EFE-461D-9269-00B73B1D538A}" type="presOf" srcId="{E8BE00D2-F4E7-47FB-81BB-6277DCB20FBF}" destId="{77BB2337-5D5D-45C0-B0FB-C7B9499AFD86}" srcOrd="1" destOrd="0" presId="urn:microsoft.com/office/officeart/2005/8/layout/orgChart1"/>
    <dgm:cxn modelId="{23F1F4F1-4727-4396-A68D-75A4587A32EB}" type="presOf" srcId="{3A97C7E2-5D30-4D90-8F32-615AD4C522A6}" destId="{ED00F400-1150-4AFA-AD3A-7CB05D57A4DA}" srcOrd="0" destOrd="0" presId="urn:microsoft.com/office/officeart/2005/8/layout/orgChart1"/>
    <dgm:cxn modelId="{6ABBCF34-97AC-4477-94E8-34BF8A7254D9}" srcId="{9570F4AD-577F-4610-9ECB-76D389E9FF4A}" destId="{E8BE00D2-F4E7-47FB-81BB-6277DCB20FBF}" srcOrd="2" destOrd="0" parTransId="{C28B4143-D38E-4627-B360-FEE02143AF74}" sibTransId="{12AD1E34-A697-41F2-9877-8C1B600C0D7E}"/>
    <dgm:cxn modelId="{AC3777A1-2080-4BC1-AF7C-F49115201D1F}" type="presOf" srcId="{E8BE00D2-F4E7-47FB-81BB-6277DCB20FBF}" destId="{C418F716-5A00-403F-9AC8-CF00CFB35771}" srcOrd="0" destOrd="0" presId="urn:microsoft.com/office/officeart/2005/8/layout/orgChart1"/>
    <dgm:cxn modelId="{8098CD19-E176-4AF9-B744-4D42ACE21978}" type="presOf" srcId="{FADBCDC8-EAFF-4F33-8377-622622FC75AD}" destId="{A2A0DA36-9AD3-4187-A317-ED750A4BF466}" srcOrd="0" destOrd="0" presId="urn:microsoft.com/office/officeart/2005/8/layout/orgChart1"/>
    <dgm:cxn modelId="{2C7CD353-0CF1-4FCF-8FDC-EA72C1165891}" type="presOf" srcId="{FADBCDC8-EAFF-4F33-8377-622622FC75AD}" destId="{F187982A-1D41-40D2-8FD9-C117809360A4}" srcOrd="1" destOrd="0" presId="urn:microsoft.com/office/officeart/2005/8/layout/orgChart1"/>
    <dgm:cxn modelId="{1725D50D-5717-415A-B31F-7AC7630B45BE}" type="presOf" srcId="{9570F4AD-577F-4610-9ECB-76D389E9FF4A}" destId="{70F96AF4-3961-4E8B-B8AD-BB27EE6E86A5}" srcOrd="1" destOrd="0" presId="urn:microsoft.com/office/officeart/2005/8/layout/orgChart1"/>
    <dgm:cxn modelId="{07FFBD54-BFBF-4435-AE4A-FDAC55D526C0}" type="presOf" srcId="{F4B8781C-C204-4A3E-B670-1FD4B3FF7AE8}" destId="{685C7907-EF9D-46A5-90A8-D230FD65C20E}" srcOrd="0" destOrd="0" presId="urn:microsoft.com/office/officeart/2005/8/layout/orgChart1"/>
    <dgm:cxn modelId="{EEA4F583-004A-4E3F-9DF8-E507F9F416F2}" type="presOf" srcId="{C28B4143-D38E-4627-B360-FEE02143AF74}" destId="{8CCE3D26-08EC-40BB-A2F8-6DF858F5AED9}" srcOrd="0" destOrd="0" presId="urn:microsoft.com/office/officeart/2005/8/layout/orgChart1"/>
    <dgm:cxn modelId="{4527B58C-DE68-4758-B856-C52089FEB746}" srcId="{9570F4AD-577F-4610-9ECB-76D389E9FF4A}" destId="{FADBCDC8-EAFF-4F33-8377-622622FC75AD}" srcOrd="0" destOrd="0" parTransId="{3A97C7E2-5D30-4D90-8F32-615AD4C522A6}" sibTransId="{BF9E11EE-AE72-4933-A0EA-3EA652EBDCA7}"/>
    <dgm:cxn modelId="{E836E7F4-75E3-45F9-99DA-A601565174BA}" type="presOf" srcId="{398A7A10-A179-4932-B402-62F458F46A15}" destId="{25373B4E-57BF-428C-ADB3-491A028CEC63}" srcOrd="0" destOrd="0" presId="urn:microsoft.com/office/officeart/2005/8/layout/orgChart1"/>
    <dgm:cxn modelId="{CB6E866E-75A4-4BE8-88A6-DE39854BBC25}" srcId="{9570F4AD-577F-4610-9ECB-76D389E9FF4A}" destId="{398A7A10-A179-4932-B402-62F458F46A15}" srcOrd="1" destOrd="0" parTransId="{F4B8781C-C204-4A3E-B670-1FD4B3FF7AE8}" sibTransId="{5D390DB6-A1A8-4F4B-B412-266A279C1707}"/>
    <dgm:cxn modelId="{27508955-F742-4A1E-A147-0D71B6A4ABF8}" type="presOf" srcId="{9570F4AD-577F-4610-9ECB-76D389E9FF4A}" destId="{BCDFDC43-F0D9-4D91-8C0D-DA323CCAC71C}" srcOrd="0" destOrd="0" presId="urn:microsoft.com/office/officeart/2005/8/layout/orgChart1"/>
    <dgm:cxn modelId="{89499EAC-45D4-47C3-BC5F-B397DADFE0AD}" srcId="{FF9EDC8C-18E9-4C47-81A0-D744FAD372DE}" destId="{9570F4AD-577F-4610-9ECB-76D389E9FF4A}" srcOrd="0" destOrd="0" parTransId="{9A5B4C6E-246E-4AFB-94AE-517A740326C8}" sibTransId="{C9983868-5F73-4708-B9D5-26D623CBAB41}"/>
    <dgm:cxn modelId="{533F552C-46DF-405C-B77F-289279DD2BA8}" type="presParOf" srcId="{439F2FC9-36C1-478F-8262-35110AAD735C}" destId="{C53D2684-6180-48C6-A109-449019AFB998}" srcOrd="0" destOrd="0" presId="urn:microsoft.com/office/officeart/2005/8/layout/orgChart1"/>
    <dgm:cxn modelId="{C370AF5A-FEDC-48DD-97CF-10320FA50B54}" type="presParOf" srcId="{C53D2684-6180-48C6-A109-449019AFB998}" destId="{68AB8733-51BC-4B8E-8197-F43300CA9C90}" srcOrd="0" destOrd="0" presId="urn:microsoft.com/office/officeart/2005/8/layout/orgChart1"/>
    <dgm:cxn modelId="{964E655F-CE82-440A-A184-5A07BEE55B37}" type="presParOf" srcId="{68AB8733-51BC-4B8E-8197-F43300CA9C90}" destId="{BCDFDC43-F0D9-4D91-8C0D-DA323CCAC71C}" srcOrd="0" destOrd="0" presId="urn:microsoft.com/office/officeart/2005/8/layout/orgChart1"/>
    <dgm:cxn modelId="{DBE28AD6-11E7-4FD5-AA03-C316C8388D06}" type="presParOf" srcId="{68AB8733-51BC-4B8E-8197-F43300CA9C90}" destId="{70F96AF4-3961-4E8B-B8AD-BB27EE6E86A5}" srcOrd="1" destOrd="0" presId="urn:microsoft.com/office/officeart/2005/8/layout/orgChart1"/>
    <dgm:cxn modelId="{16622B82-019B-40C7-B078-84BAACB2B5B4}" type="presParOf" srcId="{C53D2684-6180-48C6-A109-449019AFB998}" destId="{606A3009-E39B-4A30-B739-82A8E7CF1334}" srcOrd="1" destOrd="0" presId="urn:microsoft.com/office/officeart/2005/8/layout/orgChart1"/>
    <dgm:cxn modelId="{ECBBD33D-8043-46B7-B530-D50184ED85B6}" type="presParOf" srcId="{606A3009-E39B-4A30-B739-82A8E7CF1334}" destId="{ED00F400-1150-4AFA-AD3A-7CB05D57A4DA}" srcOrd="0" destOrd="0" presId="urn:microsoft.com/office/officeart/2005/8/layout/orgChart1"/>
    <dgm:cxn modelId="{E20316F9-25C4-480C-8D59-2BD55D7AAE26}" type="presParOf" srcId="{606A3009-E39B-4A30-B739-82A8E7CF1334}" destId="{A04531AE-CDE9-4CC3-97AF-A8D4944F3081}" srcOrd="1" destOrd="0" presId="urn:microsoft.com/office/officeart/2005/8/layout/orgChart1"/>
    <dgm:cxn modelId="{C6D82751-00BC-437A-93BC-5A6576A81C56}" type="presParOf" srcId="{A04531AE-CDE9-4CC3-97AF-A8D4944F3081}" destId="{D23E6D26-9106-44AF-B1D8-E169EA8F3BFC}" srcOrd="0" destOrd="0" presId="urn:microsoft.com/office/officeart/2005/8/layout/orgChart1"/>
    <dgm:cxn modelId="{6562A38E-88FA-4BB8-9297-A69E70207AFC}" type="presParOf" srcId="{D23E6D26-9106-44AF-B1D8-E169EA8F3BFC}" destId="{A2A0DA36-9AD3-4187-A317-ED750A4BF466}" srcOrd="0" destOrd="0" presId="urn:microsoft.com/office/officeart/2005/8/layout/orgChart1"/>
    <dgm:cxn modelId="{ED5E6CA9-968A-4C30-8E03-B7735138411F}" type="presParOf" srcId="{D23E6D26-9106-44AF-B1D8-E169EA8F3BFC}" destId="{F187982A-1D41-40D2-8FD9-C117809360A4}" srcOrd="1" destOrd="0" presId="urn:microsoft.com/office/officeart/2005/8/layout/orgChart1"/>
    <dgm:cxn modelId="{C7D4CDFC-8F3A-49A4-809B-045E825D407C}" type="presParOf" srcId="{A04531AE-CDE9-4CC3-97AF-A8D4944F3081}" destId="{B34306D1-661E-47DF-9CA7-0FB0C84FAB22}" srcOrd="1" destOrd="0" presId="urn:microsoft.com/office/officeart/2005/8/layout/orgChart1"/>
    <dgm:cxn modelId="{644CA8A3-187E-4B7F-BC9F-0904B6B5CA3A}" type="presParOf" srcId="{A04531AE-CDE9-4CC3-97AF-A8D4944F3081}" destId="{6229863E-1FA9-40F5-B838-54309E544EB0}" srcOrd="2" destOrd="0" presId="urn:microsoft.com/office/officeart/2005/8/layout/orgChart1"/>
    <dgm:cxn modelId="{99B920D8-0569-40C8-ABBC-852B1F7CC250}" type="presParOf" srcId="{606A3009-E39B-4A30-B739-82A8E7CF1334}" destId="{685C7907-EF9D-46A5-90A8-D230FD65C20E}" srcOrd="2" destOrd="0" presId="urn:microsoft.com/office/officeart/2005/8/layout/orgChart1"/>
    <dgm:cxn modelId="{0647C2BB-47A8-4D14-BE59-BEEF3B621148}" type="presParOf" srcId="{606A3009-E39B-4A30-B739-82A8E7CF1334}" destId="{8A9FECFA-0DFD-4E0A-8BB4-A45B4BEA51F0}" srcOrd="3" destOrd="0" presId="urn:microsoft.com/office/officeart/2005/8/layout/orgChart1"/>
    <dgm:cxn modelId="{D5176AD7-AE11-4F95-9C48-DEFBB36542C2}" type="presParOf" srcId="{8A9FECFA-0DFD-4E0A-8BB4-A45B4BEA51F0}" destId="{11742324-0ACE-48DA-9C85-A0353B25F5E6}" srcOrd="0" destOrd="0" presId="urn:microsoft.com/office/officeart/2005/8/layout/orgChart1"/>
    <dgm:cxn modelId="{8C02D203-91C5-4BF7-9C11-AD9A5660CB07}" type="presParOf" srcId="{11742324-0ACE-48DA-9C85-A0353B25F5E6}" destId="{25373B4E-57BF-428C-ADB3-491A028CEC63}" srcOrd="0" destOrd="0" presId="urn:microsoft.com/office/officeart/2005/8/layout/orgChart1"/>
    <dgm:cxn modelId="{FA84EFF5-903C-4913-B20D-C5FB3789C181}" type="presParOf" srcId="{11742324-0ACE-48DA-9C85-A0353B25F5E6}" destId="{CC7EFE05-7396-47F1-8DBC-4FBF0E83C76F}" srcOrd="1" destOrd="0" presId="urn:microsoft.com/office/officeart/2005/8/layout/orgChart1"/>
    <dgm:cxn modelId="{1FBBF81A-C1D6-433D-9D56-7734ED838C08}" type="presParOf" srcId="{8A9FECFA-0DFD-4E0A-8BB4-A45B4BEA51F0}" destId="{0E98231C-9CE4-4A30-9AA0-8D471EEFC00B}" srcOrd="1" destOrd="0" presId="urn:microsoft.com/office/officeart/2005/8/layout/orgChart1"/>
    <dgm:cxn modelId="{4BC76F9D-817C-4B87-B1B4-850C3032365D}" type="presParOf" srcId="{8A9FECFA-0DFD-4E0A-8BB4-A45B4BEA51F0}" destId="{05BB57A7-8D55-4568-8851-ECB69CFCA6FF}" srcOrd="2" destOrd="0" presId="urn:microsoft.com/office/officeart/2005/8/layout/orgChart1"/>
    <dgm:cxn modelId="{01E67CFC-7DA4-489D-AA81-484F59C98836}" type="presParOf" srcId="{606A3009-E39B-4A30-B739-82A8E7CF1334}" destId="{8CCE3D26-08EC-40BB-A2F8-6DF858F5AED9}" srcOrd="4" destOrd="0" presId="urn:microsoft.com/office/officeart/2005/8/layout/orgChart1"/>
    <dgm:cxn modelId="{98B5013C-B085-46F7-8749-2C4156142CAE}" type="presParOf" srcId="{606A3009-E39B-4A30-B739-82A8E7CF1334}" destId="{9ACFDD1A-8399-47BC-AC19-39629F61FF33}" srcOrd="5" destOrd="0" presId="urn:microsoft.com/office/officeart/2005/8/layout/orgChart1"/>
    <dgm:cxn modelId="{A0C5C36B-C49A-434A-BAD3-BC319CF22AB0}" type="presParOf" srcId="{9ACFDD1A-8399-47BC-AC19-39629F61FF33}" destId="{DCD26EF0-0582-4C78-8A90-9FC031C11B27}" srcOrd="0" destOrd="0" presId="urn:microsoft.com/office/officeart/2005/8/layout/orgChart1"/>
    <dgm:cxn modelId="{2AFD453B-C4B8-4D6B-91FB-226CFA05515A}" type="presParOf" srcId="{DCD26EF0-0582-4C78-8A90-9FC031C11B27}" destId="{C418F716-5A00-403F-9AC8-CF00CFB35771}" srcOrd="0" destOrd="0" presId="urn:microsoft.com/office/officeart/2005/8/layout/orgChart1"/>
    <dgm:cxn modelId="{42AF7FAA-3A66-4B07-AD69-0D32C2684027}" type="presParOf" srcId="{DCD26EF0-0582-4C78-8A90-9FC031C11B27}" destId="{77BB2337-5D5D-45C0-B0FB-C7B9499AFD86}" srcOrd="1" destOrd="0" presId="urn:microsoft.com/office/officeart/2005/8/layout/orgChart1"/>
    <dgm:cxn modelId="{839CBA4A-4CA8-4EF8-8068-22B716800F1B}" type="presParOf" srcId="{9ACFDD1A-8399-47BC-AC19-39629F61FF33}" destId="{0790C7ED-09B3-4522-8A84-01DE8D88A58F}" srcOrd="1" destOrd="0" presId="urn:microsoft.com/office/officeart/2005/8/layout/orgChart1"/>
    <dgm:cxn modelId="{64919C68-85A7-49BF-9271-0768F85E7CFA}" type="presParOf" srcId="{9ACFDD1A-8399-47BC-AC19-39629F61FF33}" destId="{D4E937F8-4391-49E0-8C3E-D1F0BABE9BB2}" srcOrd="2" destOrd="0" presId="urn:microsoft.com/office/officeart/2005/8/layout/orgChart1"/>
    <dgm:cxn modelId="{F7222AF4-BE01-4C71-8C52-C0E80B29245B}" type="presParOf" srcId="{C53D2684-6180-48C6-A109-449019AFB998}" destId="{3499A362-A005-451F-A68E-645084BEBBD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diagramLayout" Target="../diagrams/layout2.xml"/><Relationship Id="rId7" Type="http://schemas.openxmlformats.org/officeDocument/2006/relationships/image" Target="../media/image2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5D6B9D8-C801-1282-11D0-B034C5BC9E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1654631"/>
            <a:ext cx="10993549" cy="724701"/>
          </a:xfrm>
        </p:spPr>
        <p:txBody>
          <a:bodyPr anchor="ctr"/>
          <a:lstStyle/>
          <a:p>
            <a:pPr algn="ctr" rtl="1"/>
            <a:r>
              <a:rPr lang="fa-IR" b="1" dirty="0">
                <a:latin typeface="B Yagut" pitchFamily="2" charset="-78"/>
                <a:cs typeface="B Yagut" pitchFamily="2" charset="-78"/>
              </a:rPr>
              <a:t>سازمان سیما، منظر و فضای سبز شهری شهرداری ارومیه</a:t>
            </a:r>
            <a:endParaRPr lang="x-none" b="1" dirty="0">
              <a:latin typeface="B Yagut" pitchFamily="2" charset="-78"/>
              <a:cs typeface="B Yagut" pitchFamily="2" charset="-78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B35656A-2DF9-5613-5301-A9DA1F8F60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4" y="2480931"/>
            <a:ext cx="10993546" cy="590321"/>
          </a:xfrm>
        </p:spPr>
        <p:txBody>
          <a:bodyPr anchor="ctr">
            <a:normAutofit/>
          </a:bodyPr>
          <a:lstStyle/>
          <a:p>
            <a:pPr marL="0" indent="0" algn="ct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</a:pPr>
            <a:r>
              <a:rPr lang="fa-IR" sz="2800" dirty="0">
                <a:latin typeface="B Yagut" pitchFamily="2" charset="-78"/>
                <a:cs typeface="B Yagut" pitchFamily="2" charset="-78"/>
              </a:rPr>
              <a:t>ارائه: دکتر فهیمه هلالی</a:t>
            </a:r>
            <a:endParaRPr lang="x-none" sz="2800" dirty="0">
              <a:latin typeface="B Yagut" pitchFamily="2" charset="-78"/>
              <a:cs typeface="B Yagut" pitchFamily="2" charset="-78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70028FDF-952E-27C5-2D41-05D895421299}"/>
              </a:ext>
            </a:extLst>
          </p:cNvPr>
          <p:cNvSpPr txBox="1">
            <a:spLocks/>
          </p:cNvSpPr>
          <p:nvPr/>
        </p:nvSpPr>
        <p:spPr>
          <a:xfrm>
            <a:off x="599225" y="3179928"/>
            <a:ext cx="10993549" cy="309804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>
              <a:lnSpc>
                <a:spcPct val="125000"/>
              </a:lnSpc>
            </a:pPr>
            <a:r>
              <a:rPr lang="fa-IR" dirty="0">
                <a:solidFill>
                  <a:schemeClr val="bg1"/>
                </a:solidFill>
                <a:latin typeface="B Yagut" pitchFamily="2" charset="-78"/>
                <a:cs typeface="B Yagut" pitchFamily="2" charset="-78"/>
              </a:rPr>
              <a:t>پیشگیری، کنترل و دفع آفات کرم خراط و کرم سفید ریشه در فضای سبز شهری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F8A0DEE-3ADF-75A5-5CB3-A42852F8B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343" y="871764"/>
            <a:ext cx="38100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409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C368DA-8A5F-11A6-9232-9A827084F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latin typeface="B Yagut" pitchFamily="2" charset="-78"/>
                <a:cs typeface="B Yagut" pitchFamily="2" charset="-78"/>
              </a:rPr>
              <a:t>نحوه همکاری شرکت با </a:t>
            </a:r>
            <a:r>
              <a:rPr lang="fa-IR" dirty="0" err="1">
                <a:latin typeface="B Yagut" pitchFamily="2" charset="-78"/>
                <a:cs typeface="B Yagut" pitchFamily="2" charset="-78"/>
              </a:rPr>
              <a:t>فناور</a:t>
            </a:r>
            <a:r>
              <a:rPr lang="fa-IR" dirty="0">
                <a:latin typeface="B Yagut" pitchFamily="2" charset="-78"/>
                <a:cs typeface="B Yagut" pitchFamily="2" charset="-78"/>
              </a:rPr>
              <a:t> یا </a:t>
            </a:r>
            <a:r>
              <a:rPr lang="fa-IR" dirty="0" err="1">
                <a:latin typeface="B Yagut" pitchFamily="2" charset="-78"/>
                <a:cs typeface="B Yagut" pitchFamily="2" charset="-78"/>
              </a:rPr>
              <a:t>ارا‌ئه</a:t>
            </a:r>
            <a:r>
              <a:rPr lang="fa-IR" dirty="0">
                <a:latin typeface="B Yagut" pitchFamily="2" charset="-78"/>
                <a:cs typeface="B Yagut" pitchFamily="2" charset="-78"/>
              </a:rPr>
              <a:t> کننده راه حل</a:t>
            </a:r>
            <a:endParaRPr lang="x-none" dirty="0">
              <a:latin typeface="B Yagut" pitchFamily="2" charset="-78"/>
              <a:cs typeface="B Yagut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2771270-3B43-ECB2-D759-667E975D57CF}"/>
              </a:ext>
            </a:extLst>
          </p:cNvPr>
          <p:cNvSpPr txBox="1"/>
          <p:nvPr/>
        </p:nvSpPr>
        <p:spPr>
          <a:xfrm>
            <a:off x="9332843" y="41545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r" defTabSz="457200" rtl="1" eaLnBrk="1" latinLnBrk="0" hangingPunct="1"/>
            <a:endParaRPr lang="x-none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xmlns="" id="{385E1D4B-B321-096B-A056-B80C5BA2EE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2433828"/>
              </p:ext>
            </p:extLst>
          </p:nvPr>
        </p:nvGraphicFramePr>
        <p:xfrm>
          <a:off x="1600200" y="3078517"/>
          <a:ext cx="8991599" cy="1917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6183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C368DA-8A5F-11A6-9232-9A827084F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latin typeface="B Yagut" pitchFamily="2" charset="-78"/>
                <a:cs typeface="B Yagut" pitchFamily="2" charset="-78"/>
              </a:rPr>
              <a:t>راه تماس و حضور در جلسه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b2b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B4DF033-1774-527A-E7E2-26FFAEC96C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راههای تماس</a:t>
            </a:r>
          </a:p>
          <a:p>
            <a:pPr marL="0" indent="0" algn="ct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</a:pPr>
            <a:r>
              <a:rPr lang="fa-IR" dirty="0" smtClean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04432751240- داخلی 110</a:t>
            </a:r>
            <a:endParaRPr lang="fa-IR" dirty="0">
              <a:solidFill>
                <a:schemeClr val="tx1"/>
              </a:solidFill>
              <a:latin typeface="B Yagut" pitchFamily="2" charset="-78"/>
              <a:cs typeface="B Yagut" pitchFamily="2" charset="-78"/>
            </a:endParaRPr>
          </a:p>
          <a:p>
            <a:pPr marL="0" indent="0" algn="ct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</a:pPr>
            <a:r>
              <a:rPr lang="fa-IR" dirty="0" smtClean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شیما رحیم پور</a:t>
            </a:r>
            <a:r>
              <a:rPr lang="fa-IR" smtClean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، کارشناس پارک علم و فناوری آذربایجان غربی</a:t>
            </a:r>
            <a:endParaRPr lang="fa-IR" dirty="0">
              <a:solidFill>
                <a:schemeClr val="tx1"/>
              </a:solidFill>
              <a:latin typeface="B Yagut" pitchFamily="2" charset="-78"/>
              <a:cs typeface="B Yagut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2771270-3B43-ECB2-D759-667E975D57CF}"/>
              </a:ext>
            </a:extLst>
          </p:cNvPr>
          <p:cNvSpPr txBox="1"/>
          <p:nvPr/>
        </p:nvSpPr>
        <p:spPr>
          <a:xfrm>
            <a:off x="9332843" y="41545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r" defTabSz="457200" rtl="1" eaLnBrk="1" latinLnBrk="0" hangingPunct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709127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C368DA-8A5F-11A6-9232-9A827084F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latin typeface="B Yagut" pitchFamily="2" charset="-78"/>
                <a:cs typeface="B Yagut" pitchFamily="2" charset="-78"/>
              </a:rPr>
              <a:t>درباره شرکت و ماموریت اصلی</a:t>
            </a:r>
            <a:endParaRPr lang="x-none" dirty="0">
              <a:latin typeface="B Yagut" pitchFamily="2" charset="-78"/>
              <a:cs typeface="B Yagut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B4DF033-1774-527A-E7E2-26FFAEC96C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تهيه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طرح جامع </a:t>
            </a: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زيباسازي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 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ايجاد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چشم انداز مطلوب از </a:t>
            </a: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طريق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</a:t>
            </a: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زيبا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سازی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ايجاد نظم و هماهنگی در نحوه و اجرای تبليغات و تابلوهای شهری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تعيين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</a:t>
            </a: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ميادين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و امکان و </a:t>
            </a: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تجهيز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آنها </a:t>
            </a: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براي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</a:t>
            </a: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برگزاري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روز </a:t>
            </a: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بازارهاي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مختلف ( نظیر جمعه بازار کتاب و غیره)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ايجاد مراکز و محل هايي به منظور پر کردن اوقات فراغت گروههاي سني مختلف در پارکها و ميادين و اماکن عمومي متعلق به شهرداري ها و استفاده بهينه از آنها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بهبود حفظ و نگهداری فضای سبز 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توسعه پایدار فضای سبز با اولویت توسعه جنگل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ارتقای سطح آگاهی و مهارتی پرسنل از طریق برنامه ریزی آموزشی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ارزش گذاری برای خواست مشتری و ارتقاء سطح </a:t>
            </a: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رضایتمندی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مشتریان</a:t>
            </a:r>
            <a:endParaRPr lang="en-US" dirty="0">
              <a:solidFill>
                <a:schemeClr val="tx1"/>
              </a:solidFill>
              <a:latin typeface="B Yagut" pitchFamily="2" charset="-78"/>
              <a:cs typeface="B Yagu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16412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C368DA-8A5F-11A6-9232-9A827084F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latin typeface="B Yagut" pitchFamily="2" charset="-78"/>
                <a:cs typeface="B Yagut" pitchFamily="2" charset="-78"/>
              </a:rPr>
              <a:t>مسئله اساسی</a:t>
            </a:r>
            <a:endParaRPr lang="x-none" dirty="0">
              <a:latin typeface="B Yagut" pitchFamily="2" charset="-78"/>
              <a:cs typeface="B Yagut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2771270-3B43-ECB2-D759-667E975D57CF}"/>
              </a:ext>
            </a:extLst>
          </p:cNvPr>
          <p:cNvSpPr txBox="1"/>
          <p:nvPr/>
        </p:nvSpPr>
        <p:spPr>
          <a:xfrm>
            <a:off x="9332843" y="41545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r" defTabSz="457200" rtl="1" eaLnBrk="1" latinLnBrk="0" hangingPunct="1"/>
            <a:endParaRPr lang="x-none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xmlns="" id="{FC567634-CD69-8D54-F4BA-E3FC308D28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6855643"/>
              </p:ext>
            </p:extLst>
          </p:nvPr>
        </p:nvGraphicFramePr>
        <p:xfrm>
          <a:off x="2032000" y="3348769"/>
          <a:ext cx="8128000" cy="1782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9765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C368DA-8A5F-11A6-9232-9A827084F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latin typeface="B Yagut" pitchFamily="2" charset="-78"/>
                <a:cs typeface="B Yagut" pitchFamily="2" charset="-78"/>
              </a:rPr>
              <a:t>تاریخچه مشکل و ریشه مشکل</a:t>
            </a:r>
            <a:endParaRPr lang="x-none" dirty="0">
              <a:latin typeface="B Yagut" pitchFamily="2" charset="-78"/>
              <a:cs typeface="B Yagut" pitchFamily="2" charset="-78"/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xmlns="" id="{7832C5A6-5334-459D-F54A-09A67AEDAA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1550707"/>
              </p:ext>
            </p:extLst>
          </p:nvPr>
        </p:nvGraphicFramePr>
        <p:xfrm>
          <a:off x="581025" y="2181224"/>
          <a:ext cx="11029950" cy="4060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99EE295E-DCE1-859C-C245-E8F3D136A9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65174" y="2347415"/>
            <a:ext cx="3014273" cy="24975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C6B4FCD-02FF-FFE0-5F76-4E59634B67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2553" y="2347415"/>
            <a:ext cx="3649825" cy="24429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6F33B5B-7FD1-1384-D5FF-6DF30BBCEAB7}"/>
              </a:ext>
            </a:extLst>
          </p:cNvPr>
          <p:cNvSpPr txBox="1"/>
          <p:nvPr/>
        </p:nvSpPr>
        <p:spPr>
          <a:xfrm>
            <a:off x="9601200" y="4844955"/>
            <a:ext cx="172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>
                <a:cs typeface="B Yagut" panose="00000400000000000000" pitchFamily="2" charset="-78"/>
              </a:rPr>
              <a:t>کرم خراط</a:t>
            </a:r>
            <a:endParaRPr lang="en-US" dirty="0">
              <a:cs typeface="B Yagut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1E05C99-CCC2-7CC7-2B5C-4989D8DFDE43}"/>
              </a:ext>
            </a:extLst>
          </p:cNvPr>
          <p:cNvSpPr txBox="1"/>
          <p:nvPr/>
        </p:nvSpPr>
        <p:spPr>
          <a:xfrm>
            <a:off x="1265424" y="4804011"/>
            <a:ext cx="172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>
                <a:cs typeface="B Yagut" panose="00000400000000000000" pitchFamily="2" charset="-78"/>
              </a:rPr>
              <a:t>کرم سفید ریشه</a:t>
            </a:r>
            <a:endParaRPr lang="en-US" dirty="0">
              <a:cs typeface="B Yagut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72233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C368DA-8A5F-11A6-9232-9A827084F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latin typeface="B Yagut" pitchFamily="2" charset="-78"/>
                <a:cs typeface="B Yagut" pitchFamily="2" charset="-78"/>
              </a:rPr>
              <a:t>تاریخچه مشکل و ریشه مشکل</a:t>
            </a:r>
            <a:endParaRPr lang="x-none" dirty="0">
              <a:latin typeface="B Yagut" pitchFamily="2" charset="-78"/>
              <a:cs typeface="B Yagut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8E1FDD3-7476-F9F4-7AEF-92BDD058F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5174" y="2347415"/>
            <a:ext cx="3014273" cy="249754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3366A1EE-E101-4B2E-A97D-0C6DCEF2B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2180496"/>
            <a:ext cx="7539226" cy="3678303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نفوذ لاروهای سن یک به سر شاخه های غیر خشبی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نفوذ به تنه اصلی و تغذیه از آن از طریق ایجاد حفره های درونی (عدم امکان رصد چشمی)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تخم ریزی 400 تا 1000 عددی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آسیب به درختان چنار، افرا و گردو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در نهایت باعث خشکی و از بین رفتن درختان میشود.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بیش از 60 درصد درختان دچار این بیماری شده اند.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مهم ترین چالش عدم امکان شناسایی چشمی</a:t>
            </a:r>
            <a:endParaRPr lang="en-US" dirty="0">
              <a:solidFill>
                <a:schemeClr val="tx1"/>
              </a:solidFill>
              <a:latin typeface="B Yagut" pitchFamily="2" charset="-78"/>
              <a:cs typeface="B Yagut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A91DBB8-5BFF-7F30-4C10-B9DE139AE870}"/>
              </a:ext>
            </a:extLst>
          </p:cNvPr>
          <p:cNvSpPr txBox="1"/>
          <p:nvPr/>
        </p:nvSpPr>
        <p:spPr>
          <a:xfrm>
            <a:off x="9601200" y="4844955"/>
            <a:ext cx="172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>
                <a:cs typeface="B Yagut" panose="00000400000000000000" pitchFamily="2" charset="-78"/>
              </a:rPr>
              <a:t>کرم خراط</a:t>
            </a:r>
            <a:endParaRPr lang="en-US" dirty="0">
              <a:cs typeface="B Yagut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0204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C368DA-8A5F-11A6-9232-9A827084F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latin typeface="B Yagut" pitchFamily="2" charset="-78"/>
                <a:cs typeface="B Yagut" pitchFamily="2" charset="-78"/>
              </a:rPr>
              <a:t>تاریخچه مشکل و ریشه مشکل</a:t>
            </a:r>
            <a:endParaRPr lang="x-none" dirty="0">
              <a:latin typeface="B Yagut" pitchFamily="2" charset="-78"/>
              <a:cs typeface="B Yagut" pitchFamily="2" charset="-78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3366A1EE-E101-4B2E-A97D-0C6DCEF2B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2180496"/>
            <a:ext cx="7539226" cy="3678303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تغذیه از ریشه درختان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طول عمر 3 سال و اسیب به گیاهان از دومین هفته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در نهایت باعث خشکی و از بین رفتن درختان میشود.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مهم ترین چالش عدم امکان شناسایی چشمی</a:t>
            </a:r>
          </a:p>
          <a:p>
            <a:pPr algn="r" rtl="1">
              <a:buFont typeface="Wingdings" panose="05000000000000000000" pitchFamily="2" charset="2"/>
              <a:buChar char="§"/>
            </a:pPr>
            <a:endParaRPr lang="fa-IR" dirty="0">
              <a:solidFill>
                <a:schemeClr val="tx1"/>
              </a:solidFill>
              <a:latin typeface="B Yagut" pitchFamily="2" charset="-78"/>
              <a:cs typeface="B Yagut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A91DBB8-5BFF-7F30-4C10-B9DE139AE870}"/>
              </a:ext>
            </a:extLst>
          </p:cNvPr>
          <p:cNvSpPr txBox="1"/>
          <p:nvPr/>
        </p:nvSpPr>
        <p:spPr>
          <a:xfrm>
            <a:off x="9601200" y="4844955"/>
            <a:ext cx="172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>
                <a:cs typeface="B Yagut" panose="00000400000000000000" pitchFamily="2" charset="-78"/>
              </a:rPr>
              <a:t>کرم سفید ریشه</a:t>
            </a:r>
            <a:endParaRPr lang="en-US" dirty="0">
              <a:cs typeface="B Yagut" panose="00000400000000000000" pitchFamily="2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4829B27-FD37-F21D-63F2-4580B4E537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0419" y="2395183"/>
            <a:ext cx="3649825" cy="2442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06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C368DA-8A5F-11A6-9232-9A827084F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latin typeface="B Yagut" pitchFamily="2" charset="-78"/>
                <a:cs typeface="B Yagut" pitchFamily="2" charset="-78"/>
              </a:rPr>
              <a:t>روشهای متدوال پیشگیری</a:t>
            </a:r>
            <a:endParaRPr lang="x-none" dirty="0">
              <a:latin typeface="B Yagut" pitchFamily="2" charset="-78"/>
              <a:cs typeface="B Yagut" pitchFamily="2" charset="-78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xmlns="" id="{FDD51F3A-7272-55EC-495D-719CB8477D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087167"/>
              </p:ext>
            </p:extLst>
          </p:nvPr>
        </p:nvGraphicFramePr>
        <p:xfrm>
          <a:off x="581192" y="2464938"/>
          <a:ext cx="11029616" cy="3323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6679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C368DA-8A5F-11A6-9232-9A827084F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latin typeface="B Yagut" pitchFamily="2" charset="-78"/>
                <a:cs typeface="B Yagut" pitchFamily="2" charset="-78"/>
              </a:rPr>
              <a:t>آنچه در مجموعه برای رفع آن انجام شده است</a:t>
            </a:r>
            <a:endParaRPr lang="x-none" dirty="0">
              <a:latin typeface="B Yagut" pitchFamily="2" charset="-78"/>
              <a:cs typeface="B Yagut" pitchFamily="2" charset="-78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xmlns="" id="{FDD51F3A-7272-55EC-495D-719CB8477D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2496320"/>
              </p:ext>
            </p:extLst>
          </p:nvPr>
        </p:nvGraphicFramePr>
        <p:xfrm>
          <a:off x="581192" y="2464938"/>
          <a:ext cx="11029616" cy="3323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1242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C368DA-8A5F-11A6-9232-9A827084F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latin typeface="B Yagut" pitchFamily="2" charset="-78"/>
                <a:cs typeface="B Yagut" pitchFamily="2" charset="-78"/>
              </a:rPr>
              <a:t>محدودیت های حل مسئله</a:t>
            </a:r>
            <a:endParaRPr lang="x-none" dirty="0">
              <a:latin typeface="B Yagut" pitchFamily="2" charset="-78"/>
              <a:cs typeface="B Yagut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B4DF033-1774-527A-E7E2-26FFAEC96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7"/>
            <a:ext cx="11029615" cy="1477104"/>
          </a:xfrm>
        </p:spPr>
        <p:txBody>
          <a:bodyPr>
            <a:normAutofit/>
          </a:bodyPr>
          <a:lstStyle/>
          <a:p>
            <a:pPr marL="0" indent="0" algn="ct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سازمان با هدف بهینه کردن مصرف آب در حوزه آبیاری فضای سبز به دنبال مکانیزه و هوشمند کردن آبیاری فضاهای شهری است.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xmlns="" id="{4F3E0D04-A38D-0F3C-F6D4-D78A8306F5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9590224"/>
              </p:ext>
            </p:extLst>
          </p:nvPr>
        </p:nvGraphicFramePr>
        <p:xfrm>
          <a:off x="1600199" y="3689351"/>
          <a:ext cx="8991599" cy="1917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375106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309</TotalTime>
  <Words>347</Words>
  <Application>Microsoft Office PowerPoint</Application>
  <PresentationFormat>Widescreen</PresentationFormat>
  <Paragraphs>67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B Yagut</vt:lpstr>
      <vt:lpstr>Gill Sans MT</vt:lpstr>
      <vt:lpstr>Times New Roman</vt:lpstr>
      <vt:lpstr>Wingdings</vt:lpstr>
      <vt:lpstr>Wingdings 2</vt:lpstr>
      <vt:lpstr>Dividend</vt:lpstr>
      <vt:lpstr>سازمان سیما، منظر و فضای سبز شهری شهرداری ارومیه</vt:lpstr>
      <vt:lpstr>درباره شرکت و ماموریت اصلی</vt:lpstr>
      <vt:lpstr>مسئله اساسی</vt:lpstr>
      <vt:lpstr>تاریخچه مشکل و ریشه مشکل</vt:lpstr>
      <vt:lpstr>تاریخچه مشکل و ریشه مشکل</vt:lpstr>
      <vt:lpstr>تاریخچه مشکل و ریشه مشکل</vt:lpstr>
      <vt:lpstr>روشهای متدوال پیشگیری</vt:lpstr>
      <vt:lpstr>آنچه در مجموعه برای رفع آن انجام شده است</vt:lpstr>
      <vt:lpstr>محدودیت های حل مسئله</vt:lpstr>
      <vt:lpstr>نحوه همکاری شرکت با فناور یا ارا‌ئه کننده راه حل</vt:lpstr>
      <vt:lpstr>راه تماس و حضور در جلسه b2b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نام شرکت</dc:title>
  <dc:creator>Salar Faridpour</dc:creator>
  <cp:lastModifiedBy>خانم رحیم پور</cp:lastModifiedBy>
  <cp:revision>13</cp:revision>
  <dcterms:created xsi:type="dcterms:W3CDTF">2022-09-13T05:24:55Z</dcterms:created>
  <dcterms:modified xsi:type="dcterms:W3CDTF">2022-10-09T08:23:21Z</dcterms:modified>
</cp:coreProperties>
</file>